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handoutMasterIdLst>
    <p:handoutMasterId r:id="rId23"/>
  </p:handoutMasterIdLst>
  <p:sldIdLst>
    <p:sldId id="288" r:id="rId2"/>
    <p:sldId id="289" r:id="rId3"/>
    <p:sldId id="305" r:id="rId4"/>
    <p:sldId id="306" r:id="rId5"/>
    <p:sldId id="291" r:id="rId6"/>
    <p:sldId id="315" r:id="rId7"/>
    <p:sldId id="307" r:id="rId8"/>
    <p:sldId id="312" r:id="rId9"/>
    <p:sldId id="316" r:id="rId10"/>
    <p:sldId id="313" r:id="rId11"/>
    <p:sldId id="317" r:id="rId12"/>
    <p:sldId id="318" r:id="rId13"/>
    <p:sldId id="297" r:id="rId14"/>
    <p:sldId id="304" r:id="rId15"/>
    <p:sldId id="299" r:id="rId16"/>
    <p:sldId id="300" r:id="rId17"/>
    <p:sldId id="301" r:id="rId18"/>
    <p:sldId id="302" r:id="rId19"/>
    <p:sldId id="320" r:id="rId20"/>
    <p:sldId id="319" r:id="rId21"/>
    <p:sldId id="321" r:id="rId22"/>
  </p:sldIdLst>
  <p:sldSz cx="10363200" cy="7772400"/>
  <p:notesSz cx="10058400" cy="7772400"/>
  <p:embeddedFontLst>
    <p:embeddedFont>
      <p:font typeface="Avenir Book" panose="020B0503020203020204" pitchFamily="34" charset="-78"/>
      <p:regular r:id="rId24"/>
    </p:embeddedFont>
    <p:embeddedFont>
      <p:font typeface="Avenir LT Std 45 Book" panose="020B0502020203020204" pitchFamily="34" charset="0"/>
      <p:regular r:id="rId25"/>
    </p:embeddedFont>
    <p:embeddedFont>
      <p:font typeface="Avenir Medium" panose="020B0603020203020204" pitchFamily="34" charset="-78"/>
      <p:regular r:id="rId26"/>
    </p:embeddedFont>
    <p:embeddedFont>
      <p:font typeface="Butler" panose="02070803080706020303" pitchFamily="18" charset="0"/>
      <p:regular r:id="rId27"/>
      <p:bold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Optima" panose="02020500000000000000" pitchFamily="18" charset="0"/>
      <p:regular r:id="rId33"/>
      <p:bold r:id="rId34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4464" userDrawn="1">
          <p15:clr>
            <a:srgbClr val="A4A3A4"/>
          </p15:clr>
        </p15:guide>
        <p15:guide id="2" pos="4224" userDrawn="1">
          <p15:clr>
            <a:srgbClr val="A4A3A4"/>
          </p15:clr>
        </p15:guide>
        <p15:guide id="3" pos="190" userDrawn="1">
          <p15:clr>
            <a:srgbClr val="A4A3A4"/>
          </p15:clr>
        </p15:guide>
        <p15:guide id="4" orient="horz" pos="574" userDrawn="1">
          <p15:clr>
            <a:srgbClr val="A4A3A4"/>
          </p15:clr>
        </p15:guide>
        <p15:guide id="5" orient="horz" pos="2832" userDrawn="1">
          <p15:clr>
            <a:srgbClr val="A4A3A4"/>
          </p15:clr>
        </p15:guide>
        <p15:guide id="6" orient="horz" pos="2206" userDrawn="1">
          <p15:clr>
            <a:srgbClr val="A4A3A4"/>
          </p15:clr>
        </p15:guide>
        <p15:guide id="7" orient="horz" pos="3838" userDrawn="1">
          <p15:clr>
            <a:srgbClr val="A4A3A4"/>
          </p15:clr>
        </p15:guide>
        <p15:guide id="8" pos="3742" userDrawn="1">
          <p15:clr>
            <a:srgbClr val="A4A3A4"/>
          </p15:clr>
        </p15:guide>
        <p15:guide id="9" pos="2110" userDrawn="1">
          <p15:clr>
            <a:srgbClr val="A4A3A4"/>
          </p15:clr>
        </p15:guide>
        <p15:guide id="10" orient="horz" pos="3696" userDrawn="1">
          <p15:clr>
            <a:srgbClr val="A4A3A4"/>
          </p15:clr>
        </p15:guide>
        <p15:guide id="11" pos="4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462">
          <p15:clr>
            <a:srgbClr val="A4A3A4"/>
          </p15:clr>
        </p15:guide>
        <p15:guide id="2" pos="4222">
          <p15:clr>
            <a:srgbClr val="A4A3A4"/>
          </p15:clr>
        </p15:guide>
        <p15:guide id="3" pos="190">
          <p15:clr>
            <a:srgbClr val="A4A3A4"/>
          </p15:clr>
        </p15:guide>
        <p15:guide id="4" orient="horz" pos="574">
          <p15:clr>
            <a:srgbClr val="A4A3A4"/>
          </p15:clr>
        </p15:guide>
        <p15:guide id="5" orient="horz" pos="2830">
          <p15:clr>
            <a:srgbClr val="A4A3A4"/>
          </p15:clr>
        </p15:guide>
        <p15:guide id="6" orient="horz" pos="2206">
          <p15:clr>
            <a:srgbClr val="A4A3A4"/>
          </p15:clr>
        </p15:guide>
        <p15:guide id="7" orient="horz" pos="3838">
          <p15:clr>
            <a:srgbClr val="A4A3A4"/>
          </p15:clr>
        </p15:guide>
        <p15:guide id="8" pos="3742">
          <p15:clr>
            <a:srgbClr val="A4A3A4"/>
          </p15:clr>
        </p15:guide>
        <p15:guide id="9" pos="211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34C01E-E789-A791-45E4-BD1C428DC220}" name="Diah Ayu" initials="DA" userId="8a62c7aa4ca00bf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4A"/>
    <a:srgbClr val="484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Objects="1">
      <p:cViewPr varScale="1">
        <p:scale>
          <a:sx n="137" d="100"/>
          <a:sy n="137" d="100"/>
        </p:scale>
        <p:origin x="1056" y="138"/>
      </p:cViewPr>
      <p:guideLst>
        <p:guide orient="horz" pos="4464"/>
        <p:guide pos="4224"/>
        <p:guide pos="190"/>
        <p:guide orient="horz" pos="574"/>
        <p:guide orient="horz" pos="2832"/>
        <p:guide orient="horz" pos="2206"/>
        <p:guide orient="horz" pos="3838"/>
        <p:guide pos="3742"/>
        <p:guide pos="2110"/>
        <p:guide orient="horz" pos="3696"/>
        <p:guide pos="44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95" d="100"/>
          <a:sy n="95" d="100"/>
        </p:scale>
        <p:origin x="1770" y="90"/>
      </p:cViewPr>
      <p:guideLst>
        <p:guide orient="horz" pos="4462"/>
        <p:guide pos="4222"/>
        <p:guide pos="190"/>
        <p:guide orient="horz" pos="574"/>
        <p:guide orient="horz" pos="2830"/>
        <p:guide orient="horz" pos="2206"/>
        <p:guide orient="horz" pos="3838"/>
        <p:guide pos="3742"/>
        <p:guide pos="21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696CC4-A6AE-E07B-C520-3F64722A72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3E776-6499-8066-F19E-FB568B3A0D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58236-C773-4874-97DD-3C85DD038F56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C95D6-D41F-5BBE-797B-75344E263A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EE0BC-A63A-63E8-CF18-594D256E86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8A0E2-30C8-40B4-8A48-B8BE8BC59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9950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448" userDrawn="1">
          <p15:clr>
            <a:srgbClr val="F26B43"/>
          </p15:clr>
        </p15:guide>
        <p15:guide id="2" pos="3168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C81D6-5A85-2124-13FC-41F1D6AF73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975" y="3384361"/>
            <a:ext cx="3981450" cy="228600"/>
          </a:xfrm>
        </p:spPr>
        <p:txBody>
          <a:bodyPr>
            <a:noAutofit/>
          </a:bodyPr>
          <a:lstStyle>
            <a:lvl1pPr algn="ctr"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50483C-1407-FEFE-B769-1AE35EE46B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181600" cy="7772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77512E8-94E2-2134-D003-6BEDEC8EEB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9400" y="6400800"/>
            <a:ext cx="1752600" cy="533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BF8DCB-2CAE-5408-508A-6C851B40CC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5400" y="1371600"/>
            <a:ext cx="4800600" cy="381000"/>
          </a:xfrm>
        </p:spPr>
        <p:txBody>
          <a:bodyPr>
            <a:normAutofit/>
          </a:bodyPr>
          <a:lstStyle>
            <a:lvl1pPr algn="ctr"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0D2B641-3B84-5935-1067-7BCCC388E7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62600" y="2133600"/>
            <a:ext cx="3933825" cy="83820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  <p15:guide id="2" pos="3264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orient="horz" pos="4752" userDrawn="1">
          <p15:clr>
            <a:srgbClr val="FBAE40"/>
          </p15:clr>
        </p15:guide>
        <p15:guide id="6" orient="horz" pos="144" userDrawn="1">
          <p15:clr>
            <a:srgbClr val="FBAE40"/>
          </p15:clr>
        </p15:guide>
        <p15:guide id="7" pos="3504" userDrawn="1">
          <p15:clr>
            <a:srgbClr val="FBAE40"/>
          </p15:clr>
        </p15:guide>
        <p15:guide id="8" orient="horz" pos="1872" userDrawn="1">
          <p15:clr>
            <a:srgbClr val="FBAE40"/>
          </p15:clr>
        </p15:guide>
        <p15:guide id="9" orient="horz" pos="1344" userDrawn="1">
          <p15:clr>
            <a:srgbClr val="FBAE40"/>
          </p15:clr>
        </p15:guide>
        <p15:guide id="10" pos="3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Slide 3 - {{S3}}  (Additional Hors D'oeuvres to consi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BD83C2-1446-1FF1-D550-2447E5F44EB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10200" y="0"/>
            <a:ext cx="4953000" cy="7772400"/>
          </a:xfrm>
        </p:spPr>
        <p:txBody>
          <a:bodyPr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9792D516-B5CB-C8C2-6492-8344E2DAC6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8" y="558847"/>
            <a:ext cx="56319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DF82B3E2-4376-3736-3946-EDA127A623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48" y="1694022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AABB2CD7-36FC-DD84-4DB8-745ACCDD76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905000"/>
            <a:ext cx="4717552" cy="1676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246AAD2D-2643-79C2-0902-F6A39E6385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8" y="4102371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2581568-9A86-FCCA-0B12-133D9305A3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4313349"/>
            <a:ext cx="4717552" cy="176502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9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BB2738D8-D742-047F-1478-A8CB61E7E59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69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 userDrawn="1">
          <p15:clr>
            <a:srgbClr val="FBAE40"/>
          </p15:clr>
        </p15:guide>
        <p15:guide id="2" pos="3408" userDrawn="1">
          <p15:clr>
            <a:srgbClr val="FBAE40"/>
          </p15:clr>
        </p15:guide>
        <p15:guide id="3" orient="horz" pos="2448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verage Package Option {{S4}}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BC2499D-AC66-9868-87A4-E4594AC708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8" y="297590"/>
            <a:ext cx="4717552" cy="7725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9E49588-77E5-356A-3DBA-CF5C630626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1157215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i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2442D5D-EB68-BF5E-D599-619DD00B55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1494324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FDC77A8-1868-3B8A-1DFE-A123B3F2FD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1705302"/>
            <a:ext cx="4717552" cy="84658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A2C3BC8-509E-D72A-F6AC-06913871F6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048" y="2718552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0725070-E604-D825-16AB-FE3B12A300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8" y="2929530"/>
            <a:ext cx="4717552" cy="7065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B4FA4BC-6AE6-87E2-C8D2-07332945C1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3812458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9083028-58CF-6A70-4DB3-A0749599A1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0" y="4023436"/>
            <a:ext cx="4717552" cy="67119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03C6A91-E2E5-FF38-E659-F8BAD3EFF9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4048" y="4865441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98ACD-26D9-5438-F515-25DB0BD6907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048" y="5076419"/>
            <a:ext cx="4717552" cy="67119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80EB99E-0640-60D9-BA29-D058338EF79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2600" y="0"/>
            <a:ext cx="4800600" cy="7772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6AB67CB-A3D0-0702-7879-7C3E31F0929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7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  <p15:guide id="2" pos="3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verage Package Option {{S5}}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BC2499D-AC66-9868-87A4-E4594AC708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8" y="297590"/>
            <a:ext cx="4717552" cy="7725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2442D5D-EB68-BF5E-D599-619DD00B55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1494324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FDC77A8-1868-3B8A-1DFE-A123B3F2FD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1705302"/>
            <a:ext cx="4717552" cy="193634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0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8B4FA4BC-6AE6-87E2-C8D2-07332945C1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200" y="3812458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9083028-58CF-6A70-4DB3-A0749599A1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0" y="4023436"/>
            <a:ext cx="4717552" cy="67119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80EB99E-0640-60D9-BA29-D058338EF79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2600" y="0"/>
            <a:ext cx="4800600" cy="7772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6AB67CB-A3D0-0702-7879-7C3E31F0929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03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  <p15:guide id="2" pos="3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 Att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7C0BCD8E-7FDD-3A68-D473-DBB9F14E5D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8" y="558847"/>
            <a:ext cx="43365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A4F13E51-D577-9B62-C110-A480620F4C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48" y="1171243"/>
            <a:ext cx="4336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A5ACC0B-F66E-C5D9-AE8F-5DA4EA14B6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382221"/>
            <a:ext cx="4336552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C2289A8-15DD-EE9B-1249-C77FA19AAF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048" y="1765603"/>
            <a:ext cx="4336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0CB5E606-3E5E-EDF1-955A-81D508C513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1976581"/>
            <a:ext cx="4336552" cy="919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B93FA8B-485F-944C-B24B-F6F7792027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8" y="3276599"/>
            <a:ext cx="4336552" cy="356843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64565D-F9A9-BCD8-44EC-25E5C3463CF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81600" y="0"/>
            <a:ext cx="5181600" cy="7772400"/>
          </a:xfrm>
        </p:spPr>
        <p:txBody>
          <a:bodyPr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8C039CC-0428-CD54-0FF6-BCBFC4F43D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53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nt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177E2E4C-4CCB-21AB-ACF7-79F53F0C1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7" y="558847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7C34DE16-0865-E0C8-3F9F-FF44C0D2F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47" y="1171243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5D59D6B-A1B1-F0CF-A276-963CF77B92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7" y="1382221"/>
            <a:ext cx="9441953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i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AA95576-087C-3B12-71C4-AD1C1BA99F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047" y="3888643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898556C6-A35D-1D58-C333-ACB0715BE9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7" y="4501039"/>
            <a:ext cx="94419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89081E29-DD1B-E6E8-886E-7C54286AEA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7" y="4712017"/>
            <a:ext cx="9441953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i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23BF086A-F270-26ED-E381-86F026B1C2D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E716EC-F606-86D3-D413-22FA5907B03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600" y="1604962"/>
            <a:ext cx="1524000" cy="158905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B9035D-2E46-4EB7-7905-E0BD37FA7D5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4047" y="3276600"/>
            <a:ext cx="1898153" cy="533400"/>
          </a:xfrm>
        </p:spPr>
        <p:txBody>
          <a:bodyPr>
            <a:normAutofit/>
          </a:bodyPr>
          <a:lstStyle>
            <a:lvl1pPr>
              <a:defRPr sz="1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68DCEEB-4CCA-3C5C-A975-E43D452904A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63550" y="5029200"/>
            <a:ext cx="1289050" cy="1295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566BCE-C16F-8979-A2DA-4E4AA9B6B66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57200" y="6400800"/>
            <a:ext cx="1289050" cy="228600"/>
          </a:xfrm>
        </p:spPr>
        <p:txBody>
          <a:bodyPr>
            <a:noAutofit/>
          </a:bodyPr>
          <a:lstStyle>
            <a:lvl1pPr>
              <a:defRPr sz="1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1F764EDE-AA10-4E2A-E82F-9975B833511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84033" y="1604962"/>
            <a:ext cx="1524000" cy="158905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F0C72AB-828C-58E1-40AF-6E6D114054E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359819" y="3275044"/>
            <a:ext cx="1831181" cy="533400"/>
          </a:xfrm>
        </p:spPr>
        <p:txBody>
          <a:bodyPr>
            <a:normAutofit/>
          </a:bodyPr>
          <a:lstStyle>
            <a:lvl1pPr>
              <a:defRPr sz="1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88F132E-E351-4F98-33A3-6032CB0CEEF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278199" y="1608725"/>
            <a:ext cx="1749217" cy="158905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3DF0299-0500-2C5E-30E8-5CC86E71926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209617" y="3275044"/>
            <a:ext cx="1886383" cy="533400"/>
          </a:xfrm>
        </p:spPr>
        <p:txBody>
          <a:bodyPr>
            <a:normAutofit/>
          </a:bodyPr>
          <a:lstStyle>
            <a:lvl1pPr>
              <a:defRPr sz="1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BD10EC-C761-1CDD-49FC-0C9F1BD26DA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72200" y="1604961"/>
            <a:ext cx="1742450" cy="158905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A1251AC-929C-B70D-242E-F3F909399DA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96000" y="3276600"/>
            <a:ext cx="1898153" cy="533400"/>
          </a:xfrm>
        </p:spPr>
        <p:txBody>
          <a:bodyPr>
            <a:normAutofit/>
          </a:bodyPr>
          <a:lstStyle>
            <a:lvl1pPr>
              <a:defRPr sz="1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22926AB-0FE1-C897-D7B6-DA84F41C22D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001000" y="1614487"/>
            <a:ext cx="1815105" cy="158905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492CCD7-F391-AFAF-5289-EBD5B30E7BA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994153" y="3286126"/>
            <a:ext cx="1821953" cy="533400"/>
          </a:xfrm>
        </p:spPr>
        <p:txBody>
          <a:bodyPr>
            <a:normAutofit/>
          </a:bodyPr>
          <a:lstStyle>
            <a:lvl1pPr>
              <a:defRPr sz="1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41FE7D2-F7B9-B4DC-34CF-C4D0FE1C78E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57400" y="5029200"/>
            <a:ext cx="1289050" cy="1295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B759760-38AD-5828-C8E4-C6D52B20FE7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051050" y="6400800"/>
            <a:ext cx="1289050" cy="228600"/>
          </a:xfrm>
        </p:spPr>
        <p:txBody>
          <a:bodyPr>
            <a:noAutofit/>
          </a:bodyPr>
          <a:lstStyle>
            <a:lvl1pPr>
              <a:defRPr sz="1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F9EB6C11-C777-51E6-0069-57D4238C10B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740150" y="5029200"/>
            <a:ext cx="1289050" cy="1295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AD8CF52-F7F2-9EDB-08DE-0EAF90A9356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733800" y="6400800"/>
            <a:ext cx="1289050" cy="228600"/>
          </a:xfrm>
        </p:spPr>
        <p:txBody>
          <a:bodyPr>
            <a:noAutofit/>
          </a:bodyPr>
          <a:lstStyle>
            <a:lvl1pPr>
              <a:defRPr sz="1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B4D1CEFB-AC9D-A23E-7FE1-2A35768484B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340350" y="5029200"/>
            <a:ext cx="1289050" cy="1295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7E7404A-D11D-48D0-BF74-A425CF9719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34000" y="6400800"/>
            <a:ext cx="1289050" cy="228600"/>
          </a:xfrm>
        </p:spPr>
        <p:txBody>
          <a:bodyPr>
            <a:noAutofit/>
          </a:bodyPr>
          <a:lstStyle>
            <a:lvl1pPr>
              <a:defRPr sz="1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CF4D6B9-E3C8-23CA-5C01-C6065631FF1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010400" y="5029200"/>
            <a:ext cx="1289050" cy="1295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4B10296-581D-AB27-7F10-60DCEA8DD86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010400" y="6404307"/>
            <a:ext cx="1289050" cy="228600"/>
          </a:xfrm>
        </p:spPr>
        <p:txBody>
          <a:bodyPr>
            <a:noAutofit/>
          </a:bodyPr>
          <a:lstStyle>
            <a:lvl1pPr>
              <a:defRPr sz="1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14D59695-1D0A-59DF-9362-A21AEEE7A33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8610600" y="5029200"/>
            <a:ext cx="1289050" cy="1295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7D2DE1AB-DD4D-B3AA-35CA-DEF4E848D90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10600" y="6404307"/>
            <a:ext cx="1289050" cy="228600"/>
          </a:xfrm>
        </p:spPr>
        <p:txBody>
          <a:bodyPr>
            <a:noAutofit/>
          </a:bodyPr>
          <a:lstStyle>
            <a:lvl1pPr>
              <a:defRPr sz="1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86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176">
          <p15:clr>
            <a:srgbClr val="FBAE40"/>
          </p15:clr>
        </p15:guide>
        <p15:guide id="4" orient="horz" pos="1008">
          <p15:clr>
            <a:srgbClr val="FBAE40"/>
          </p15:clr>
        </p15:guide>
        <p15:guide id="5" orient="horz" pos="4032">
          <p15:clr>
            <a:srgbClr val="FBAE40"/>
          </p15:clr>
        </p15:guide>
        <p15:guide id="8" orient="horz" pos="2400">
          <p15:clr>
            <a:srgbClr val="FBAE40"/>
          </p15:clr>
        </p15:guide>
        <p15:guide id="9" orient="horz" pos="3168">
          <p15:clr>
            <a:srgbClr val="FBAE40"/>
          </p15:clr>
        </p15:guide>
        <p15:guide id="20" pos="1104">
          <p15:clr>
            <a:srgbClr val="FBAE40"/>
          </p15:clr>
        </p15:guide>
        <p15:guide id="21" pos="1296">
          <p15:clr>
            <a:srgbClr val="FBAE40"/>
          </p15:clr>
        </p15:guide>
        <p15:guide id="22" pos="2112">
          <p15:clr>
            <a:srgbClr val="FBAE40"/>
          </p15:clr>
        </p15:guide>
        <p15:guide id="23" pos="2352">
          <p15:clr>
            <a:srgbClr val="FBAE40"/>
          </p15:clr>
        </p15:guide>
        <p15:guide id="24" pos="3168">
          <p15:clr>
            <a:srgbClr val="FBAE40"/>
          </p15:clr>
        </p15:guide>
        <p15:guide id="25" pos="3360">
          <p15:clr>
            <a:srgbClr val="FBAE40"/>
          </p15:clr>
        </p15:guide>
        <p15:guide id="26" pos="4176">
          <p15:clr>
            <a:srgbClr val="FBAE40"/>
          </p15:clr>
        </p15:guide>
        <p15:guide id="27" pos="4416">
          <p15:clr>
            <a:srgbClr val="FBAE40"/>
          </p15:clr>
        </p15:guide>
        <p15:guide id="28" pos="5232">
          <p15:clr>
            <a:srgbClr val="FBAE40"/>
          </p15:clr>
        </p15:guide>
        <p15:guide id="29" pos="5424">
          <p15:clr>
            <a:srgbClr val="FBAE40"/>
          </p15:clr>
        </p15:guide>
        <p15:guide id="30" pos="62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dow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9E46A29F-8824-6053-1E0A-F7944C411B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7" y="558847"/>
            <a:ext cx="50223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93B08DA5-BC68-F995-C4AB-FC8D3E9E59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47" y="1356011"/>
            <a:ext cx="50223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DE464FD-44A3-F961-465A-36571CFD11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7" y="1752600"/>
            <a:ext cx="5022353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413F14C-48FD-A82F-21CB-6BCDE16A8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7400" y="558847"/>
            <a:ext cx="4038600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F7C00D3-73F5-3039-F2E9-70B9C238BF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7400" y="1752600"/>
            <a:ext cx="4038600" cy="22667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CC5492-4968-95F9-3744-B238703AB1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550" y="979898"/>
            <a:ext cx="5022850" cy="184150"/>
          </a:xfrm>
        </p:spPr>
        <p:txBody>
          <a:bodyPr>
            <a:noAutofit/>
          </a:bodyPr>
          <a:lstStyle>
            <a:lvl1pPr>
              <a:defRPr sz="12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endParaRPr lang="en-ID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E5C0AA9-54A7-FED2-5C23-00317F9BFA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67400" y="979898"/>
            <a:ext cx="4038600" cy="184150"/>
          </a:xfrm>
        </p:spPr>
        <p:txBody>
          <a:bodyPr>
            <a:noAutofit/>
          </a:bodyPr>
          <a:lstStyle>
            <a:lvl1pPr>
              <a:defRPr sz="12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endParaRPr lang="en-ID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8A48A301-C5BE-89BB-9640-BD766D7ACB7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89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s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EBAC1A5B-3841-AF88-DB4C-8D5DD6724F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8" y="232788"/>
            <a:ext cx="47175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EA406A9-0826-984A-C59B-335742A3F6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290016"/>
            <a:ext cx="4717552" cy="2667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DCF0B3FA-4717-D890-85C3-B491581824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48" y="4932521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23A350E-9496-88EF-55AA-AA3B5D7E4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048" y="5143500"/>
            <a:ext cx="4717552" cy="5574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DC763E1D-E143-036A-077E-F617A4B53E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5943600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11B2387-610F-91BF-0C65-A3611AF77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8" y="6154579"/>
            <a:ext cx="4717552" cy="5574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C8333-638F-F0F5-618B-F45C7FEBB0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0" y="0"/>
            <a:ext cx="4419600" cy="7772400"/>
          </a:xfrm>
        </p:spPr>
        <p:txBody>
          <a:bodyPr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B23A0A80-6DDB-A2E8-4E3C-7388A870CE2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7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 userDrawn="1">
          <p15:clr>
            <a:srgbClr val="FBAE40"/>
          </p15:clr>
        </p15:guide>
        <p15:guide id="2" pos="374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d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504309-B65A-655A-6BB1-FD363B4C55A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4048" y="1232140"/>
            <a:ext cx="9441952" cy="5625860"/>
          </a:xfrm>
          <a:custGeom>
            <a:avLst/>
            <a:gdLst>
              <a:gd name="connsiteX0" fmla="*/ 0 w 9441952"/>
              <a:gd name="connsiteY0" fmla="*/ 0 h 5625860"/>
              <a:gd name="connsiteX1" fmla="*/ 9441952 w 9441952"/>
              <a:gd name="connsiteY1" fmla="*/ 0 h 5625860"/>
              <a:gd name="connsiteX2" fmla="*/ 9441952 w 9441952"/>
              <a:gd name="connsiteY2" fmla="*/ 5625860 h 5625860"/>
              <a:gd name="connsiteX3" fmla="*/ 0 w 9441952"/>
              <a:gd name="connsiteY3" fmla="*/ 5625860 h 562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952" h="5625860">
                <a:moveTo>
                  <a:pt x="0" y="0"/>
                </a:moveTo>
                <a:lnTo>
                  <a:pt x="9441952" y="0"/>
                </a:lnTo>
                <a:lnTo>
                  <a:pt x="9441952" y="5625860"/>
                </a:lnTo>
                <a:lnTo>
                  <a:pt x="0" y="56258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A793825B-E99B-8A83-2B4D-EBAAC52967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7" y="558847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40E6FDF1-2571-BE5E-4A42-509EF169CF9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8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s &amp; Conditions_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CDEDF37E-7D00-9452-06DB-F98F3B84F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7" y="558847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4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C477E83-30B1-C9D3-E2C4-1FB50D7339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7" y="1171242"/>
            <a:ext cx="9441953" cy="56867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/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DC95E00-1C54-3841-9CF6-7E2323866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72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s &amp; Conditions_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CDEDF37E-7D00-9452-06DB-F98F3B84F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7" y="558847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4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C477E83-30B1-C9D3-E2C4-1FB50D7339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047" y="1171242"/>
            <a:ext cx="9441953" cy="56867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16000" indent="-216000" algn="l" rtl="0">
              <a:buFont typeface="+mj-lt"/>
              <a:buAutoNum type="arabicPeriod"/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DC95E00-1C54-3841-9CF6-7E2323866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4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21DB1-18DA-4ECC-15C9-32EBDE835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801" y="52237"/>
            <a:ext cx="6400798" cy="4431962"/>
          </a:xfrm>
        </p:spPr>
        <p:txBody>
          <a:bodyPr anchor="b" anchorCtr="0">
            <a:noAutofit/>
          </a:bodyPr>
          <a:lstStyle>
            <a:lvl1pPr algn="r">
              <a:lnSpc>
                <a:spcPct val="50000"/>
              </a:lnSpc>
              <a:defRPr sz="19500" baseline="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1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B7451D87-E682-909B-FDD2-AE74ADE69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0743" y="4343397"/>
            <a:ext cx="2762043" cy="77436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defRPr sz="1800" kern="10000" baseline="0">
                <a:latin typeface="Optima" panose="02020500000000000000" pitchFamily="18" charset="0"/>
                <a:ea typeface="Optima" panose="02020500000000000000" pitchFamily="18" charset="0"/>
                <a:cs typeface="Optima" panose="02020500000000000000" pitchFamily="18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7AE05E5-966B-0D4E-03E6-F93ED9B0D4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599" y="2834470"/>
            <a:ext cx="3713400" cy="134517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133B88-C2D0-BE0F-CCEE-99A06ED12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595" y="2401233"/>
            <a:ext cx="5379599" cy="382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ts val="1500"/>
              </a:lnSpc>
              <a:defRPr sz="900" kern="5000" baseline="0">
                <a:latin typeface="Avenir Medium" panose="020B0603020203020204" pitchFamily="34" charset="-78"/>
                <a:ea typeface="Lato" panose="020F0502020204030203" pitchFamily="34" charset="0"/>
                <a:cs typeface="Avenir Medium" panose="020B0603020203020204" pitchFamily="34" charset="-78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1B413-5B04-D654-5890-EA4484DF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96" y="1922082"/>
            <a:ext cx="4584701" cy="3462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1800" b="0" kern="10000" baseline="0">
                <a:latin typeface="Optima" pitchFamily="2" charset="0"/>
              </a:defRPr>
            </a:lvl1pPr>
          </a:lstStyle>
          <a:p>
            <a:endParaRPr lang="en-ID" dirty="0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1CFE7226-0CF1-0A33-F364-C143572414AE}"/>
              </a:ext>
            </a:extLst>
          </p:cNvPr>
          <p:cNvSpPr/>
          <p:nvPr userDrawn="1"/>
        </p:nvSpPr>
        <p:spPr>
          <a:xfrm>
            <a:off x="947497" y="4343397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08CE7D0-08C9-4286-26B4-ED35F7B7AD23}"/>
              </a:ext>
            </a:extLst>
          </p:cNvPr>
          <p:cNvSpPr/>
          <p:nvPr userDrawn="1"/>
        </p:nvSpPr>
        <p:spPr>
          <a:xfrm>
            <a:off x="9906000" y="36576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BE2C40-92A0-BD47-EABA-27D8AB5A7C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5638800"/>
            <a:ext cx="3440585" cy="1676400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r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F059FA32-6B59-D38B-E8B8-52A8CF9F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0" y="5205563"/>
            <a:ext cx="1992786" cy="382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ts val="1500"/>
              </a:lnSpc>
              <a:defRPr sz="900" kern="5000" baseline="0">
                <a:latin typeface="Avenir Medium" panose="020B0603020203020204" pitchFamily="34" charset="-78"/>
                <a:cs typeface="Avenir Medium" panose="020B0603020203020204" pitchFamily="34" charset="-78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62EEA31-C079-470C-8825-2D120A9B82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05599" y="914400"/>
            <a:ext cx="3657597" cy="2514603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174B0C-1DB4-4461-364E-CE91D1874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71600" y="4572000"/>
            <a:ext cx="2971800" cy="3200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68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5" orient="horz" pos="576" userDrawn="1">
          <p15:clr>
            <a:srgbClr val="FBAE40"/>
          </p15:clr>
        </p15:guide>
        <p15:guide id="7" orient="horz" pos="2640" userDrawn="1">
          <p15:clr>
            <a:srgbClr val="FBAE40"/>
          </p15:clr>
        </p15:guide>
        <p15:guide id="8" pos="2736" userDrawn="1">
          <p15:clr>
            <a:srgbClr val="FBAE40"/>
          </p15:clr>
        </p15:guide>
        <p15:guide id="9" pos="86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t Author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CDEDF37E-7D00-9452-06DB-F98F3B84F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7" y="558847"/>
            <a:ext cx="94419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4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C477E83-30B1-C9D3-E2C4-1FB50D733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47" y="1171242"/>
            <a:ext cx="9441953" cy="5051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rtl="0">
              <a:buFont typeface="+mj-lt"/>
              <a:buNone/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804FE60-CB33-C240-EED9-75BAD77F00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623" y="1995282"/>
            <a:ext cx="1825377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rtl="0">
              <a:buFont typeface="+mj-lt"/>
              <a:buNone/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7AA4B623-F43F-8CC8-2C8A-56ACFF140F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7" y="2360121"/>
            <a:ext cx="1821953" cy="22462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DC95E00-1C54-3841-9CF6-7E2323866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72D29D9B-D8D8-01EC-0F44-5BC03385337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10000" y="1969882"/>
            <a:ext cx="2514600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rtl="0">
              <a:buFont typeface="+mj-lt"/>
              <a:buNone/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FA65243E-CCDE-D23D-81CA-E925B02901D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10000" y="2361873"/>
            <a:ext cx="1821953" cy="22462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9641F52-9FF7-5CB4-BFFC-D4C8F8141D1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0623" y="2823919"/>
            <a:ext cx="1825377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rtl="0">
              <a:buFont typeface="+mj-lt"/>
              <a:buNone/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D401511A-BF45-9149-E0CB-9789626082C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4047" y="3188758"/>
            <a:ext cx="1821953" cy="22462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F1BFA90-7A05-F206-6275-7C437B01C58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810000" y="2798519"/>
            <a:ext cx="1825377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rtl="0">
              <a:buFont typeface="+mj-lt"/>
              <a:buNone/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F8EDF308-036C-D453-D34C-F4D2DB62AED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10000" y="3190510"/>
            <a:ext cx="1821953" cy="22462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C545777E-5940-A694-C00D-8A695BE0415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57199" y="3677956"/>
            <a:ext cx="1825377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rtl="0">
              <a:buFont typeface="+mj-lt"/>
              <a:buNone/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CB126466-E242-7AD2-894C-0C87C560E63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806576" y="3652556"/>
            <a:ext cx="2060824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rtl="0">
              <a:buFont typeface="+mj-lt"/>
              <a:buNone/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5830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11">
            <a:extLst>
              <a:ext uri="{FF2B5EF4-FFF2-40B4-BE49-F238E27FC236}">
                <a16:creationId xmlns:a16="http://schemas.microsoft.com/office/drawing/2014/main" id="{D2C4C9D7-0BBC-2B7D-7F69-B8DFCCBFF1B0}"/>
              </a:ext>
            </a:extLst>
          </p:cNvPr>
          <p:cNvSpPr/>
          <p:nvPr userDrawn="1"/>
        </p:nvSpPr>
        <p:spPr>
          <a:xfrm>
            <a:off x="9670554" y="4742130"/>
            <a:ext cx="0" cy="1828800"/>
          </a:xfrm>
          <a:custGeom>
            <a:avLst/>
            <a:gdLst/>
            <a:ahLst/>
            <a:cxnLst/>
            <a:rect l="l" t="t" r="r" b="b"/>
            <a:pathLst>
              <a:path h="1828800">
                <a:moveTo>
                  <a:pt x="0" y="0"/>
                </a:moveTo>
                <a:lnTo>
                  <a:pt x="0" y="18288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989BD32E-073B-8AF7-31D4-5447BFC89975}"/>
              </a:ext>
            </a:extLst>
          </p:cNvPr>
          <p:cNvSpPr/>
          <p:nvPr userDrawn="1"/>
        </p:nvSpPr>
        <p:spPr>
          <a:xfrm>
            <a:off x="696133" y="1273450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45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4EE6BB42-B3CD-0029-176B-551C1C61F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035" y="1085850"/>
            <a:ext cx="3833145" cy="1304259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7" name="Text Placeholder 15">
            <a:extLst>
              <a:ext uri="{FF2B5EF4-FFF2-40B4-BE49-F238E27FC236}">
                <a16:creationId xmlns:a16="http://schemas.microsoft.com/office/drawing/2014/main" id="{1725220C-6808-C654-8DC8-66205A115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2033" y="820430"/>
            <a:ext cx="5379599" cy="198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ts val="1500"/>
              </a:lnSpc>
              <a:defRPr sz="900" kern="5000" baseline="0">
                <a:latin typeface="Avenir Medium" panose="020B0603020203020204" pitchFamily="34" charset="-78"/>
                <a:cs typeface="Avenir Medium" panose="020B0603020203020204" pitchFamily="34" charset="-78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AA41ADFF-CF6E-C76D-8A9A-35D2C620EC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83636"/>
            <a:ext cx="5827584" cy="25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53AA0607-D717-F133-2646-05AFF18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600" y="4922028"/>
            <a:ext cx="2762043" cy="77436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340AD70-8ACF-4A81-1F14-361EF7100B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3599" y="6105525"/>
            <a:ext cx="3524043" cy="1283239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r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2" name="Text Placeholder 15">
            <a:extLst>
              <a:ext uri="{FF2B5EF4-FFF2-40B4-BE49-F238E27FC236}">
                <a16:creationId xmlns:a16="http://schemas.microsoft.com/office/drawing/2014/main" id="{719CEEFE-C32F-D29E-A666-F6469EDB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00908" y="5867400"/>
            <a:ext cx="4166735" cy="190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ts val="1500"/>
              </a:lnSpc>
              <a:defRPr sz="900" kern="5000" baseline="0">
                <a:latin typeface="Avenir Medium" panose="020B0603020203020204" pitchFamily="34" charset="-78"/>
                <a:cs typeface="Avenir Medium" panose="020B0603020203020204" pitchFamily="34" charset="-78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25F1E3-2C54-2666-1504-FD0A7EDFEB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3000" y="3352800"/>
            <a:ext cx="5943600" cy="1521604"/>
          </a:xfrm>
        </p:spPr>
        <p:txBody>
          <a:bodyPr>
            <a:noAutofit/>
          </a:bodyPr>
          <a:lstStyle>
            <a:lvl1pPr algn="ctr">
              <a:lnSpc>
                <a:spcPct val="50000"/>
              </a:lnSpc>
              <a:defRPr sz="1950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1pPr>
            <a:lvl2pPr>
              <a:defRPr sz="19500">
                <a:latin typeface="Butler" panose="02070803080706020303" pitchFamily="18" charset="0"/>
              </a:defRPr>
            </a:lvl2pPr>
            <a:lvl3pPr>
              <a:defRPr sz="19500">
                <a:latin typeface="Butler" panose="02070803080706020303" pitchFamily="18" charset="0"/>
              </a:defRPr>
            </a:lvl3pPr>
            <a:lvl4pPr>
              <a:defRPr sz="19500">
                <a:latin typeface="Butler" panose="02070803080706020303" pitchFamily="18" charset="0"/>
              </a:defRPr>
            </a:lvl4pPr>
            <a:lvl5pPr>
              <a:defRPr sz="19500">
                <a:latin typeface="Butler" panose="02070803080706020303" pitchFamily="18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0B7EC-5735-F258-B0A7-12F26A12F9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05600" y="457199"/>
            <a:ext cx="3194050" cy="4113923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265DC3-21B9-3DFE-3766-535D62E951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4343400"/>
            <a:ext cx="4343400" cy="29718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53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 userDrawn="1">
          <p15:clr>
            <a:srgbClr val="FBAE40"/>
          </p15:clr>
        </p15:guide>
        <p15:guide id="2" orient="horz" pos="240" userDrawn="1">
          <p15:clr>
            <a:srgbClr val="FBAE40"/>
          </p15:clr>
        </p15:guide>
        <p15:guide id="3" pos="4224" userDrawn="1">
          <p15:clr>
            <a:srgbClr val="FBAE40"/>
          </p15:clr>
        </p15:guide>
        <p15:guide id="4" pos="576" userDrawn="1">
          <p15:clr>
            <a:srgbClr val="FBAE40"/>
          </p15:clr>
        </p15:guide>
        <p15:guide id="6" pos="6240" userDrawn="1">
          <p15:clr>
            <a:srgbClr val="FBAE40"/>
          </p15:clr>
        </p15:guide>
        <p15:guide id="8" orient="horz" pos="4608" userDrawn="1">
          <p15:clr>
            <a:srgbClr val="FBAE40"/>
          </p15:clr>
        </p15:guide>
        <p15:guide id="9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BC31D2D-C6D3-715F-A687-2DB947557F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0" y="304801"/>
            <a:ext cx="2057400" cy="31898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{16.2}</a:t>
            </a:r>
            <a:endParaRPr lang="en-ID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1CF2C2-8677-6F4C-AF69-0994880D17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5602" y="1184479"/>
            <a:ext cx="2590798" cy="714007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{16.4}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67DDBEA4-3C31-5DE6-766C-4B4CD09583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34199" y="762000"/>
            <a:ext cx="2362201" cy="38100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500"/>
              </a:lnSpc>
              <a:defRPr sz="900" kern="5000" baseline="0">
                <a:latin typeface="Avenir Medium" panose="020B0603020203020204" pitchFamily="34" charset="-78"/>
                <a:cs typeface="Avenir Medium" panose="020B0603020203020204" pitchFamily="34" charset="-78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{16.3}</a:t>
            </a:r>
            <a:endParaRPr lang="en-ID" dirty="0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27B42890-01DF-B04D-7E99-8A6AB6F437FF}"/>
              </a:ext>
            </a:extLst>
          </p:cNvPr>
          <p:cNvSpPr/>
          <p:nvPr userDrawn="1"/>
        </p:nvSpPr>
        <p:spPr>
          <a:xfrm>
            <a:off x="9635266" y="1338424"/>
            <a:ext cx="0" cy="913765"/>
          </a:xfrm>
          <a:custGeom>
            <a:avLst/>
            <a:gdLst/>
            <a:ahLst/>
            <a:cxnLst/>
            <a:rect l="l" t="t" r="r" b="b"/>
            <a:pathLst>
              <a:path h="913764">
                <a:moveTo>
                  <a:pt x="0" y="0"/>
                </a:moveTo>
                <a:lnTo>
                  <a:pt x="0" y="913282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AB6B9FB9-0880-CECB-3133-DFAD588D5FD9}"/>
              </a:ext>
            </a:extLst>
          </p:cNvPr>
          <p:cNvSpPr/>
          <p:nvPr userDrawn="1"/>
        </p:nvSpPr>
        <p:spPr>
          <a:xfrm>
            <a:off x="838199" y="3633354"/>
            <a:ext cx="45719" cy="1395846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B4727-6EC8-2B8C-C4E2-C827CD7308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4800" y="5867400"/>
            <a:ext cx="9601200" cy="1219200"/>
          </a:xfrm>
        </p:spPr>
        <p:txBody>
          <a:bodyPr>
            <a:noAutofit/>
          </a:bodyPr>
          <a:lstStyle>
            <a:lvl1pPr>
              <a:lnSpc>
                <a:spcPct val="50000"/>
              </a:lnSpc>
              <a:defRPr sz="19500" kern="0" baseline="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1pPr>
            <a:lvl2pPr>
              <a:lnSpc>
                <a:spcPct val="50000"/>
              </a:lnSpc>
              <a:defRPr sz="1950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2pPr>
            <a:lvl3pPr>
              <a:lnSpc>
                <a:spcPct val="50000"/>
              </a:lnSpc>
              <a:defRPr sz="1950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3pPr>
            <a:lvl4pPr>
              <a:lnSpc>
                <a:spcPct val="50000"/>
              </a:lnSpc>
              <a:defRPr sz="1950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4pPr>
            <a:lvl5pPr>
              <a:lnSpc>
                <a:spcPct val="50000"/>
              </a:lnSpc>
              <a:defRPr sz="1950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310BAD-8883-1782-C5C1-904FD7E0DF0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" y="463551"/>
            <a:ext cx="4114800" cy="27368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{16.1}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EF3EB6-193E-E29B-72AF-B1851702E2E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53200" y="2514600"/>
            <a:ext cx="3200398" cy="3657600"/>
          </a:xfrm>
        </p:spPr>
        <p:txBody>
          <a:bodyPr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{16.5}</a:t>
            </a:r>
            <a:endParaRPr lang="en-ID" dirty="0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D3EF75F7-1AE2-4CA3-CD9C-0C1542E4A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6800" y="3970383"/>
            <a:ext cx="2057400" cy="34877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{16.6}</a:t>
            </a:r>
            <a:endParaRPr lang="en-ID" dirty="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8A6B0C5D-CA9C-72F7-91F5-20A7ACC8B5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66801" y="4495800"/>
            <a:ext cx="3657599" cy="381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1500"/>
              </a:lnSpc>
              <a:defRPr sz="900" kern="5000" baseline="0">
                <a:latin typeface="Avenir Medium" panose="020B0603020203020204" pitchFamily="34" charset="-78"/>
                <a:cs typeface="Avenir Medium" panose="020B0603020203020204" pitchFamily="34" charset="-78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{16.7}</a:t>
            </a:r>
            <a:endParaRPr lang="en-ID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1353A5C0-1DB8-422F-60D4-1B9D076E74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66799" y="4736273"/>
            <a:ext cx="3733801" cy="521527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{16.8}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BD4B6D78-6353-21D8-395A-839C2222EF7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18632" y="6526973"/>
            <a:ext cx="2720339" cy="381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1500"/>
              </a:lnSpc>
              <a:defRPr sz="900" kern="5000" baseline="0">
                <a:latin typeface="Avenir Medium" panose="020B0603020203020204" pitchFamily="34" charset="-78"/>
                <a:cs typeface="Avenir Medium" panose="020B0603020203020204" pitchFamily="34" charset="-78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TO LEARN MORE ABOUT PARAMOUNT EVENTS, VISIT PARAMOUNTEVENTSCHICAGO.COM</a:t>
            </a:r>
            <a:endParaRPr lang="en-ID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AC81522F-7C9A-1FC6-C193-6D37B3D0AB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18632" y="6907973"/>
            <a:ext cx="2743200" cy="521527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Please consider the environment before printing this document or recycle the pages if you do.</a:t>
            </a:r>
          </a:p>
        </p:txBody>
      </p:sp>
    </p:spTree>
    <p:extLst>
      <p:ext uri="{BB962C8B-B14F-4D97-AF65-F5344CB8AC3E}">
        <p14:creationId xmlns:p14="http://schemas.microsoft.com/office/powerpoint/2010/main" val="458488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  <p15:guide id="3" pos="384">
          <p15:clr>
            <a:srgbClr val="FBAE40"/>
          </p15:clr>
        </p15:guide>
        <p15:guide id="4" pos="6144">
          <p15:clr>
            <a:srgbClr val="FBAE40"/>
          </p15:clr>
        </p15:guide>
        <p15:guide id="6" pos="864">
          <p15:clr>
            <a:srgbClr val="FBAE40"/>
          </p15:clr>
        </p15:guide>
        <p15:guide id="7" pos="2976">
          <p15:clr>
            <a:srgbClr val="FBAE40"/>
          </p15:clr>
        </p15:guide>
        <p15:guide id="10" orient="horz" pos="288">
          <p15:clr>
            <a:srgbClr val="FBAE40"/>
          </p15:clr>
        </p15:guide>
        <p15:guide id="11" pos="6240">
          <p15:clr>
            <a:srgbClr val="FBAE40"/>
          </p15:clr>
        </p15:guide>
        <p15:guide id="12" pos="4128">
          <p15:clr>
            <a:srgbClr val="FBAE40"/>
          </p15:clr>
        </p15:guide>
        <p15:guide id="13" orient="horz" pos="2496">
          <p15:clr>
            <a:srgbClr val="FBAE40"/>
          </p15:clr>
        </p15:guide>
        <p15:guide id="14" orient="horz" pos="2016">
          <p15:clr>
            <a:srgbClr val="FBAE40"/>
          </p15:clr>
        </p15:guide>
        <p15:guide id="15" orient="horz" pos="1584">
          <p15:clr>
            <a:srgbClr val="FBAE40"/>
          </p15:clr>
        </p15:guide>
        <p15:guide id="16" orient="horz" pos="3888">
          <p15:clr>
            <a:srgbClr val="FBAE40"/>
          </p15:clr>
        </p15:guide>
        <p15:guide id="17" orient="horz" pos="384">
          <p15:clr>
            <a:srgbClr val="FBAE40"/>
          </p15:clr>
        </p15:guide>
        <p15:guide id="18" pos="4560">
          <p15:clr>
            <a:srgbClr val="FBAE40"/>
          </p15:clr>
        </p15:guide>
        <p15:guide id="19" pos="5856">
          <p15:clr>
            <a:srgbClr val="FBAE40"/>
          </p15:clr>
        </p15:guide>
        <p15:guide id="20" pos="4368">
          <p15:clr>
            <a:srgbClr val="FBAE40"/>
          </p15:clr>
        </p15:guide>
        <p15:guide id="21" orient="horz" pos="1104">
          <p15:clr>
            <a:srgbClr val="FBAE40"/>
          </p15:clr>
        </p15:guide>
        <p15:guide id="22" orient="horz" pos="720">
          <p15:clr>
            <a:srgbClr val="FBAE40"/>
          </p15:clr>
        </p15:guide>
        <p15:guide id="23" orient="horz" pos="2688">
          <p15:clr>
            <a:srgbClr val="FBAE40"/>
          </p15:clr>
        </p15:guide>
        <p15:guide id="24" pos="672">
          <p15:clr>
            <a:srgbClr val="FBAE40"/>
          </p15:clr>
        </p15:guide>
        <p15:guide id="25" orient="horz" pos="2928">
          <p15:clr>
            <a:srgbClr val="FBAE40"/>
          </p15:clr>
        </p15:guide>
        <p15:guide id="26" orient="horz" pos="2832">
          <p15:clr>
            <a:srgbClr val="FBAE40"/>
          </p15:clr>
        </p15:guide>
        <p15:guide id="27" orient="horz" pos="2976">
          <p15:clr>
            <a:srgbClr val="FBAE40"/>
          </p15:clr>
        </p15:guide>
        <p15:guide id="28" orient="horz" pos="3312">
          <p15:clr>
            <a:srgbClr val="FBAE40"/>
          </p15:clr>
        </p15:guide>
        <p15:guide id="29" pos="3024">
          <p15:clr>
            <a:srgbClr val="FBAE40"/>
          </p15:clr>
        </p15:guide>
        <p15:guide id="30" orient="horz" pos="2304">
          <p15:clr>
            <a:srgbClr val="FBAE40"/>
          </p15:clr>
        </p15:guide>
        <p15:guide id="31" pos="528">
          <p15:clr>
            <a:srgbClr val="FBAE40"/>
          </p15:clr>
        </p15:guide>
        <p15:guide id="32" orient="horz" pos="3168">
          <p15:clr>
            <a:srgbClr val="FBAE40"/>
          </p15:clr>
        </p15:guide>
        <p15:guide id="33" orient="horz" pos="4416">
          <p15:clr>
            <a:srgbClr val="FBAE40"/>
          </p15:clr>
        </p15:guide>
        <p15:guide id="34" pos="192">
          <p15:clr>
            <a:srgbClr val="FBAE40"/>
          </p15:clr>
        </p15:guide>
        <p15:guide id="35" pos="3552">
          <p15:clr>
            <a:srgbClr val="FBAE40"/>
          </p15:clr>
        </p15:guide>
        <p15:guide id="36" pos="5280">
          <p15:clr>
            <a:srgbClr val="FBAE40"/>
          </p15:clr>
        </p15:guide>
        <p15:guide id="37" orient="horz" pos="4368">
          <p15:clr>
            <a:srgbClr val="FBAE40"/>
          </p15:clr>
        </p15:guide>
        <p15:guide id="38" orient="horz" pos="4224">
          <p15:clr>
            <a:srgbClr val="FBAE40"/>
          </p15:clr>
        </p15:guide>
        <p15:guide id="39" orient="horz" pos="460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F73E202-D591-9F2A-B8FC-6ABD3D9F7D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2487" y="4114800"/>
            <a:ext cx="3136116" cy="685800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89065360-2CE4-E487-DEDA-B23C22DAD1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2488" y="3907791"/>
            <a:ext cx="3136114" cy="14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1500"/>
              </a:lnSpc>
              <a:defRPr sz="900" kern="5000" baseline="0">
                <a:latin typeface="Avenir Medium" panose="020B0603020203020204" pitchFamily="34" charset="-78"/>
                <a:cs typeface="Avenir Medium" panose="020B0603020203020204" pitchFamily="34" charset="-78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5597E4AF-89FD-79ED-4064-7E433091A4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82488" y="4875530"/>
            <a:ext cx="3136114" cy="3306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1500"/>
              </a:lnSpc>
              <a:defRPr sz="900" kern="5000" baseline="0">
                <a:latin typeface="Avenir Medium" panose="020B0603020203020204" pitchFamily="34" charset="-78"/>
                <a:cs typeface="Avenir Medium" panose="020B0603020203020204" pitchFamily="34" charset="-78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BC31D2D-C6D3-715F-A687-2DB947557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4468" y="304801"/>
            <a:ext cx="3433176" cy="62402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1800" kern="10000" baseline="0">
                <a:latin typeface="Optima" pitchFamily="2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1CF2C2-8677-6F4C-AF69-0994880D17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34467" y="1538182"/>
            <a:ext cx="3433175" cy="714007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marL="0" marR="0" lvl="0" indent="0" algn="r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67DDBEA4-3C31-5DE6-766C-4B4CD0958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5" y="1067732"/>
            <a:ext cx="3295438" cy="42578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500"/>
              </a:lnSpc>
              <a:defRPr sz="900" kern="5000" baseline="0">
                <a:latin typeface="Avenir Medium" panose="020B0603020203020204" pitchFamily="34" charset="-78"/>
                <a:cs typeface="Avenir Medium" panose="020B0603020203020204" pitchFamily="34" charset="-78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27B42890-01DF-B04D-7E99-8A6AB6F437FF}"/>
              </a:ext>
            </a:extLst>
          </p:cNvPr>
          <p:cNvSpPr/>
          <p:nvPr userDrawn="1"/>
        </p:nvSpPr>
        <p:spPr>
          <a:xfrm>
            <a:off x="9635266" y="1338424"/>
            <a:ext cx="0" cy="913765"/>
          </a:xfrm>
          <a:custGeom>
            <a:avLst/>
            <a:gdLst/>
            <a:ahLst/>
            <a:cxnLst/>
            <a:rect l="l" t="t" r="r" b="b"/>
            <a:pathLst>
              <a:path h="913764">
                <a:moveTo>
                  <a:pt x="0" y="0"/>
                </a:moveTo>
                <a:lnTo>
                  <a:pt x="0" y="913282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AB6B9FB9-0880-CECB-3133-DFAD588D5FD9}"/>
              </a:ext>
            </a:extLst>
          </p:cNvPr>
          <p:cNvSpPr/>
          <p:nvPr userDrawn="1"/>
        </p:nvSpPr>
        <p:spPr>
          <a:xfrm>
            <a:off x="756694" y="3471369"/>
            <a:ext cx="0" cy="1371600"/>
          </a:xfrm>
          <a:custGeom>
            <a:avLst/>
            <a:gdLst/>
            <a:ahLst/>
            <a:cxnLst/>
            <a:rect l="l" t="t" r="r" b="b"/>
            <a:pathLst>
              <a:path h="1371600">
                <a:moveTo>
                  <a:pt x="0" y="0"/>
                </a:moveTo>
                <a:lnTo>
                  <a:pt x="0" y="1371600"/>
                </a:lnTo>
              </a:path>
            </a:pathLst>
          </a:custGeom>
          <a:ln w="3175">
            <a:solidFill>
              <a:srgbClr val="2D29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B4727-6EC8-2B8C-C4E2-C827CD7308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5867400"/>
            <a:ext cx="9448800" cy="1219200"/>
          </a:xfrm>
        </p:spPr>
        <p:txBody>
          <a:bodyPr>
            <a:noAutofit/>
          </a:bodyPr>
          <a:lstStyle>
            <a:lvl1pPr>
              <a:lnSpc>
                <a:spcPct val="50000"/>
              </a:lnSpc>
              <a:defRPr sz="1950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1pPr>
            <a:lvl2pPr>
              <a:lnSpc>
                <a:spcPct val="50000"/>
              </a:lnSpc>
              <a:defRPr sz="1950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2pPr>
            <a:lvl3pPr>
              <a:lnSpc>
                <a:spcPct val="50000"/>
              </a:lnSpc>
              <a:defRPr sz="1950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3pPr>
            <a:lvl4pPr>
              <a:lnSpc>
                <a:spcPct val="50000"/>
              </a:lnSpc>
              <a:defRPr sz="1950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4pPr>
            <a:lvl5pPr>
              <a:lnSpc>
                <a:spcPct val="50000"/>
              </a:lnSpc>
              <a:defRPr sz="19500">
                <a:solidFill>
                  <a:sysClr val="windowText" lastClr="000000">
                    <a:alpha val="5000"/>
                  </a:sysClr>
                </a:solidFill>
                <a:latin typeface="Butler" panose="02070803080706020303" pitchFamily="18" charset="0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310BAD-8883-1782-C5C1-904FD7E0DF0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371600" y="914400"/>
            <a:ext cx="2438400" cy="25146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EF3EB6-193E-E29B-72AF-B1851702E2E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05600" y="2438400"/>
            <a:ext cx="3200400" cy="3352800"/>
          </a:xfrm>
        </p:spPr>
        <p:txBody>
          <a:bodyPr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85308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 userDrawn="1">
          <p15:clr>
            <a:srgbClr val="FBAE40"/>
          </p15:clr>
        </p15:guide>
        <p15:guide id="3" pos="384" userDrawn="1">
          <p15:clr>
            <a:srgbClr val="FBAE40"/>
          </p15:clr>
        </p15:guide>
        <p15:guide id="4" pos="6144" userDrawn="1">
          <p15:clr>
            <a:srgbClr val="FBAE40"/>
          </p15:clr>
        </p15:guide>
        <p15:guide id="5" orient="horz" pos="4464" userDrawn="1">
          <p15:clr>
            <a:srgbClr val="FBAE40"/>
          </p15:clr>
        </p15:guide>
        <p15:guide id="6" pos="864" userDrawn="1">
          <p15:clr>
            <a:srgbClr val="FBAE40"/>
          </p15:clr>
        </p15:guide>
        <p15:guide id="7" pos="2400" userDrawn="1">
          <p15:clr>
            <a:srgbClr val="FBAE40"/>
          </p15:clr>
        </p15:guide>
        <p15:guide id="10" orient="horz" pos="1536" userDrawn="1">
          <p15:clr>
            <a:srgbClr val="FBAE40"/>
          </p15:clr>
        </p15:guide>
        <p15:guide id="11" pos="6240" userDrawn="1">
          <p15:clr>
            <a:srgbClr val="FBAE40"/>
          </p15:clr>
        </p15:guide>
        <p15:guide id="12" pos="4224" userDrawn="1">
          <p15:clr>
            <a:srgbClr val="FBAE40"/>
          </p15:clr>
        </p15:guide>
        <p15:guide id="13" orient="horz" pos="36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en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D273AD6-76A8-0514-1418-1B6F9110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8" y="635484"/>
            <a:ext cx="2812552" cy="8501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kern="100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5CC9CA-224C-542B-450B-CAEEB677E6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8" y="1706806"/>
            <a:ext cx="4717552" cy="146050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65FB94F-6BD8-C5B8-089E-3CBBCB402F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0349" y="2309762"/>
            <a:ext cx="4717549" cy="239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1300" b="1" kern="50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DFCF960-4186-C47F-2E34-8073A91670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8" y="3067071"/>
            <a:ext cx="4717552" cy="142281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44AB3-695D-E492-0279-D17418713E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8" y="2850305"/>
            <a:ext cx="4717549" cy="1605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1300" b="1" kern="50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774F3893-7038-726F-C261-B7BA92DEF2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4048" y="3708114"/>
            <a:ext cx="4717549" cy="158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1300" b="1" kern="50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0C83F6-3CBB-D157-3B93-3CA859A51F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4048" y="6361158"/>
            <a:ext cx="4717552" cy="537636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3074DB52-0639-111B-38F8-724A5F003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048" y="6137122"/>
            <a:ext cx="4717549" cy="1921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1300" b="1" kern="50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64DDA40-1404-E5C1-FDD8-88C18C18A3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4048" y="1876070"/>
            <a:ext cx="4717552" cy="146050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AD0C478C-A9D1-03AC-F7F0-0BEC9CC45C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4048" y="3246602"/>
            <a:ext cx="4717552" cy="142281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D9B7B86-B662-9457-004F-4206DD5A84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4048" y="3420883"/>
            <a:ext cx="4717552" cy="142281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marL="0" marR="0" lvl="0" indent="0" algn="l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D6A48780-13FF-938A-2F00-592ABA9D31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7197" y="2551657"/>
            <a:ext cx="4717552" cy="146050"/>
          </a:xfrm>
          <a:custGeom>
            <a:avLst/>
            <a:gdLst>
              <a:gd name="connsiteX0" fmla="*/ 0 w 5379603"/>
              <a:gd name="connsiteY0" fmla="*/ 0 h 1345176"/>
              <a:gd name="connsiteX1" fmla="*/ 5379603 w 5379603"/>
              <a:gd name="connsiteY1" fmla="*/ 0 h 1345176"/>
              <a:gd name="connsiteX2" fmla="*/ 5379603 w 5379603"/>
              <a:gd name="connsiteY2" fmla="*/ 1345176 h 1345176"/>
              <a:gd name="connsiteX3" fmla="*/ 0 w 5379603"/>
              <a:gd name="connsiteY3" fmla="*/ 1345176 h 134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9603" h="1345176">
                <a:moveTo>
                  <a:pt x="0" y="0"/>
                </a:moveTo>
                <a:lnTo>
                  <a:pt x="5379603" y="0"/>
                </a:lnTo>
                <a:lnTo>
                  <a:pt x="5379603" y="1345176"/>
                </a:lnTo>
                <a:lnTo>
                  <a:pt x="0" y="1345176"/>
                </a:lnTo>
                <a:close/>
              </a:path>
            </a:pathLst>
          </a:custGeom>
        </p:spPr>
        <p:txBody>
          <a:bodyPr wrap="square" lIns="0" tIns="0" rIns="0" bIns="0">
            <a:noAutofit/>
          </a:bodyPr>
          <a:lstStyle>
            <a:lvl1pPr algn="l">
              <a:lnSpc>
                <a:spcPts val="1500"/>
              </a:lnSpc>
              <a:defRPr sz="900" kern="100" baseline="0">
                <a:latin typeface="Avenir Book" panose="020B0503020203020204" pitchFamily="34" charset="-78"/>
                <a:cs typeface="Avenir Book" panose="020B0503020203020204" pitchFamily="34" charset="-78"/>
              </a:defRPr>
            </a:lvl1pPr>
            <a:lvl2pPr>
              <a:defRPr sz="900" kern="100" baseline="0">
                <a:latin typeface="Avenir LT Std 45 Book" panose="020B0502020203020204" pitchFamily="34" charset="0"/>
              </a:defRPr>
            </a:lvl2pPr>
            <a:lvl3pPr>
              <a:defRPr sz="900" kern="100" baseline="0">
                <a:latin typeface="Avenir LT Std 45 Book" panose="020B0502020203020204" pitchFamily="34" charset="0"/>
              </a:defRPr>
            </a:lvl3pPr>
            <a:lvl4pPr>
              <a:defRPr sz="900" kern="100" baseline="0">
                <a:latin typeface="Avenir LT Std 45 Book" panose="020B0502020203020204" pitchFamily="34" charset="0"/>
              </a:defRPr>
            </a:lvl4pPr>
            <a:lvl5pPr>
              <a:defRPr sz="900" kern="100" baseline="0">
                <a:latin typeface="Avenir LT Std 45 Book" panose="020B0502020203020204" pitchFamily="34" charset="0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995B1827-A56F-5329-69A8-F8244B9EB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7200" y="1485655"/>
            <a:ext cx="4717549" cy="239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1300" b="1" kern="50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8BDCFA-573D-6D68-4109-921933CE778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867400" y="0"/>
            <a:ext cx="4495800" cy="7772400"/>
          </a:xfrm>
        </p:spPr>
        <p:txBody>
          <a:bodyPr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1D16BDB-52C1-47E1-9828-438C7C82D08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57197" y="2056648"/>
            <a:ext cx="4717552" cy="146050"/>
          </a:xfrm>
        </p:spPr>
        <p:txBody>
          <a:bodyPr lIns="0" tIns="0" rIns="0" bIns="0">
            <a:noAutofit/>
          </a:bodyPr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C396A1F-3D4C-D21B-B7A1-0DB65478066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02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BAE40"/>
          </p15:clr>
        </p15:guide>
        <p15:guide id="2" pos="3696">
          <p15:clr>
            <a:srgbClr val="FBAE40"/>
          </p15:clr>
        </p15:guide>
        <p15:guide id="3" orient="horz" pos="4464">
          <p15:clr>
            <a:srgbClr val="FBAE40"/>
          </p15:clr>
        </p15:guide>
        <p15:guide id="4" pos="3264">
          <p15:clr>
            <a:srgbClr val="FBAE40"/>
          </p15:clr>
        </p15:guide>
        <p15:guide id="5" pos="206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0A2AD3-B67C-264D-4012-547AC06F7D1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0"/>
            <a:ext cx="10363200" cy="7772400"/>
          </a:xfrm>
          <a:custGeom>
            <a:avLst/>
            <a:gdLst>
              <a:gd name="connsiteX0" fmla="*/ 464048 w 10363200"/>
              <a:gd name="connsiteY0" fmla="*/ 7086600 h 7772400"/>
              <a:gd name="connsiteX1" fmla="*/ 464048 w 10363200"/>
              <a:gd name="connsiteY1" fmla="*/ 7404100 h 7772400"/>
              <a:gd name="connsiteX2" fmla="*/ 692648 w 10363200"/>
              <a:gd name="connsiteY2" fmla="*/ 7404100 h 7772400"/>
              <a:gd name="connsiteX3" fmla="*/ 692648 w 10363200"/>
              <a:gd name="connsiteY3" fmla="*/ 7086600 h 7772400"/>
              <a:gd name="connsiteX4" fmla="*/ 0 w 10363200"/>
              <a:gd name="connsiteY4" fmla="*/ 0 h 7772400"/>
              <a:gd name="connsiteX5" fmla="*/ 10363200 w 10363200"/>
              <a:gd name="connsiteY5" fmla="*/ 0 h 7772400"/>
              <a:gd name="connsiteX6" fmla="*/ 10363200 w 10363200"/>
              <a:gd name="connsiteY6" fmla="*/ 7772400 h 7772400"/>
              <a:gd name="connsiteX7" fmla="*/ 0 w 10363200"/>
              <a:gd name="connsiteY7" fmla="*/ 7772400 h 7772400"/>
              <a:gd name="connsiteX8" fmla="*/ 0 w 10363200"/>
              <a:gd name="connsiteY8" fmla="*/ 2057400 h 7772400"/>
              <a:gd name="connsiteX9" fmla="*/ 4876800 w 10363200"/>
              <a:gd name="connsiteY9" fmla="*/ 2057400 h 7772400"/>
              <a:gd name="connsiteX10" fmla="*/ 4876800 w 10363200"/>
              <a:gd name="connsiteY10" fmla="*/ 457200 h 7772400"/>
              <a:gd name="connsiteX11" fmla="*/ 0 w 10363200"/>
              <a:gd name="connsiteY11" fmla="*/ 4572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63200" h="7772400">
                <a:moveTo>
                  <a:pt x="464048" y="7086600"/>
                </a:moveTo>
                <a:lnTo>
                  <a:pt x="464048" y="7404100"/>
                </a:lnTo>
                <a:lnTo>
                  <a:pt x="692648" y="7404100"/>
                </a:lnTo>
                <a:lnTo>
                  <a:pt x="692648" y="7086600"/>
                </a:lnTo>
                <a:close/>
                <a:moveTo>
                  <a:pt x="0" y="0"/>
                </a:moveTo>
                <a:lnTo>
                  <a:pt x="10363200" y="0"/>
                </a:lnTo>
                <a:lnTo>
                  <a:pt x="10363200" y="7772400"/>
                </a:lnTo>
                <a:lnTo>
                  <a:pt x="0" y="7772400"/>
                </a:lnTo>
                <a:lnTo>
                  <a:pt x="0" y="2057400"/>
                </a:lnTo>
                <a:lnTo>
                  <a:pt x="4876800" y="2057400"/>
                </a:lnTo>
                <a:lnTo>
                  <a:pt x="4876800" y="457200"/>
                </a:lnTo>
                <a:lnTo>
                  <a:pt x="0" y="457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{6.2}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E681A2E-7D79-7C0E-582D-944DE75F99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8" y="831273"/>
            <a:ext cx="3726952" cy="9144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defRPr sz="300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CB8178F-4EFA-1625-5D72-57A792011AB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" y="7086600"/>
            <a:ext cx="228600" cy="317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{6.3}</a:t>
            </a:r>
          </a:p>
        </p:txBody>
      </p:sp>
    </p:spTree>
    <p:extLst>
      <p:ext uri="{BB962C8B-B14F-4D97-AF65-F5344CB8AC3E}">
        <p14:creationId xmlns:p14="http://schemas.microsoft.com/office/powerpoint/2010/main" val="750631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464">
          <p15:clr>
            <a:srgbClr val="FBAE40"/>
          </p15:clr>
        </p15:guide>
        <p15:guide id="2" pos="3264">
          <p15:clr>
            <a:srgbClr val="FBAE40"/>
          </p15:clr>
        </p15:guide>
        <p15:guide id="3" pos="432">
          <p15:clr>
            <a:srgbClr val="FBAE40"/>
          </p15:clr>
        </p15:guide>
        <p15:guide id="4" orient="horz">
          <p15:clr>
            <a:srgbClr val="FBAE40"/>
          </p15:clr>
        </p15:guide>
        <p15:guide id="6" orient="horz" pos="288">
          <p15:clr>
            <a:srgbClr val="FBAE40"/>
          </p15:clr>
        </p15:guide>
        <p15:guide id="7" pos="2640">
          <p15:clr>
            <a:srgbClr val="FBAE40"/>
          </p15:clr>
        </p15:guide>
        <p15:guide id="9">
          <p15:clr>
            <a:srgbClr val="FBAE40"/>
          </p15:clr>
        </p15:guide>
        <p15:guide id="10" orient="horz" pos="1296" userDrawn="1">
          <p15:clr>
            <a:srgbClr val="FBAE40"/>
          </p15:clr>
        </p15:guide>
        <p15:guide id="11" pos="20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Slide 1 - {{S1}} (Sample Men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98833643-BD44-5510-868E-3A9C37A022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7" y="558847"/>
            <a:ext cx="45651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F9CA4EC4-1F17-3456-53BA-D999187325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047" y="1084627"/>
            <a:ext cx="4565153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5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8D6071B6-FA27-B141-EB66-ECABBDC9B9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47" y="17856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4397214F-5F68-8ECB-70C7-E16012AD07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047" y="200664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0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80640D7-A1F3-1191-1EDD-CB10BD1385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047" y="222762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05D43DF9-3171-6006-20D3-496FF20B2A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047" y="259338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F8FE2CC-23BD-0DD3-E609-FAA5B20317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047" y="28143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0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9BA8298-BB89-A3E1-63CC-5E69FE19AD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047" y="303534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A30F1EC-E45C-C208-E445-015C7298D8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047" y="34620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C1904038-B9E0-2C91-EEFC-F102F442DB9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4047" y="368304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0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F2156C18-B49C-B69C-649F-044106D810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4047" y="3881168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3DAB625C-6B64-EF5D-06E5-3C2D8E23D7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047" y="4433524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0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EFC1000F-B4B9-0788-ECFF-937FF6A0EE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047" y="4654504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228B0F72-EFCA-353D-90A7-0BB5FAE0CF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4047" y="5193030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0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0F2F73D7-C229-159C-E9E0-239D47FA17B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4047" y="5414010"/>
            <a:ext cx="4565153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0C2BF2-18A6-BB3F-B723-6A86981A80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81600" y="0"/>
            <a:ext cx="5181600" cy="7772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A146750-27A1-A448-7DFF-318410B8EB0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0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Slide 2 - {{S2}} - Passed Hors D'oeuv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BC2499D-AC66-9868-87A4-E4594AC708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97590"/>
            <a:ext cx="4717552" cy="4000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28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99E49588-77E5-356A-3DBA-CF5C630626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725534"/>
            <a:ext cx="4717552" cy="1841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200" b="0" i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2442D5D-EB68-BF5E-D599-619DD00B55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72" y="1107850"/>
            <a:ext cx="2743200" cy="4000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defRPr sz="1300" b="1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0725070-E604-D825-16AB-FE3B12A300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1605521"/>
            <a:ext cx="4717552" cy="7065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rtl="0">
              <a:lnSpc>
                <a:spcPct val="120000"/>
              </a:lnSpc>
              <a:defRPr sz="1200" b="0" kern="10000" baseline="0">
                <a:latin typeface="Lato" panose="020F0502020204030203" pitchFamily="34" charset="0"/>
              </a:defRPr>
            </a:lvl1pPr>
            <a:lvl2pPr>
              <a:defRPr sz="900" kern="5000" baseline="0">
                <a:latin typeface="Avenir Medium" panose="020B0603020203020204" pitchFamily="34" charset="-78"/>
              </a:defRPr>
            </a:lvl2pPr>
            <a:lvl3pPr>
              <a:defRPr sz="900" kern="5000" baseline="0">
                <a:latin typeface="Avenir Medium" panose="020B0603020203020204" pitchFamily="34" charset="-78"/>
              </a:defRPr>
            </a:lvl3pPr>
            <a:lvl4pPr>
              <a:defRPr sz="900" kern="5000" baseline="0">
                <a:latin typeface="Avenir Medium" panose="020B0603020203020204" pitchFamily="34" charset="-78"/>
              </a:defRPr>
            </a:lvl4pPr>
            <a:lvl5pPr>
              <a:defRPr sz="900" kern="5000" baseline="0">
                <a:latin typeface="Avenir Medium" panose="020B0603020203020204" pitchFamily="34" charset="-78"/>
              </a:defRPr>
            </a:lvl5pPr>
          </a:lstStyle>
          <a:p>
            <a:pPr lvl="0"/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80EB99E-0640-60D9-BA29-D058338EF79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2600" y="0"/>
            <a:ext cx="4800600" cy="77724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6AB67CB-A3D0-0702-7879-7C3E31F0929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4048" y="7102280"/>
            <a:ext cx="187036" cy="295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869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 userDrawn="1">
          <p15:clr>
            <a:srgbClr val="FBAE40"/>
          </p15:clr>
        </p15:guide>
        <p15:guide id="2" pos="35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D9F126-1530-4CA0-546B-A57C3CC91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788" y="2068513"/>
            <a:ext cx="8937625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A4A37DDF-C02F-85D2-2ACF-380B06E1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414338"/>
            <a:ext cx="8937625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82" r:id="rId4"/>
    <p:sldLayoutId id="2147483668" r:id="rId5"/>
    <p:sldLayoutId id="2147483687" r:id="rId6"/>
    <p:sldLayoutId id="2147483684" r:id="rId7"/>
    <p:sldLayoutId id="2147483672" r:id="rId8"/>
    <p:sldLayoutId id="2147483674" r:id="rId9"/>
    <p:sldLayoutId id="2147483673" r:id="rId10"/>
    <p:sldLayoutId id="2147483688" r:id="rId11"/>
    <p:sldLayoutId id="2147483689" r:id="rId12"/>
    <p:sldLayoutId id="2147483675" r:id="rId13"/>
    <p:sldLayoutId id="2147483683" r:id="rId14"/>
    <p:sldLayoutId id="2147483671" r:id="rId15"/>
    <p:sldLayoutId id="2147483677" r:id="rId16"/>
    <p:sldLayoutId id="2147483678" r:id="rId17"/>
    <p:sldLayoutId id="2147483679" r:id="rId18"/>
    <p:sldLayoutId id="2147483691" r:id="rId19"/>
    <p:sldLayoutId id="2147483690" r:id="rId20"/>
  </p:sldLayoutIdLst>
  <p:txStyles>
    <p:titleStyle>
      <a:lvl1pPr>
        <a:defRPr b="0">
          <a:latin typeface="Lato" panose="020F0502020204030203" pitchFamily="34" charset="0"/>
          <a:ea typeface="+mj-ea"/>
          <a:cs typeface="+mj-cs"/>
        </a:defRPr>
      </a:lvl1pPr>
    </p:titleStyle>
    <p:bodyStyle>
      <a:lvl1pPr marL="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1pPr>
      <a:lvl2pPr marL="4572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2pPr>
      <a:lvl3pPr marL="9144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3pPr>
      <a:lvl4pPr marL="13716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4pPr>
      <a:lvl5pPr marL="1828800">
        <a:defRPr>
          <a:latin typeface="Avenir Book" panose="020B0503020203020204" pitchFamily="34" charset="-78"/>
          <a:ea typeface="+mn-ea"/>
          <a:cs typeface="Avenir Book" panose="020B0503020203020204" pitchFamily="34" charset="-78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48" userDrawn="1">
          <p15:clr>
            <a:srgbClr val="F26B43"/>
          </p15:clr>
        </p15:guide>
        <p15:guide id="2" pos="3264" userDrawn="1">
          <p15:clr>
            <a:srgbClr val="F26B43"/>
          </p15:clr>
        </p15:guide>
        <p15:guide id="3" pos="6240" userDrawn="1">
          <p15:clr>
            <a:srgbClr val="F26B43"/>
          </p15:clr>
        </p15:guide>
        <p15:guide id="4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3684E-24C1-D99A-91A6-A0E245012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{1.4}</a:t>
            </a:r>
          </a:p>
        </p:txBody>
      </p:sp>
      <p:pic>
        <p:nvPicPr>
          <p:cNvPr id="8" name="Picture Placeholder 7" descr="{1.1}">
            <a:extLst>
              <a:ext uri="{FF2B5EF4-FFF2-40B4-BE49-F238E27FC236}">
                <a16:creationId xmlns:a16="http://schemas.microsoft.com/office/drawing/2014/main" id="{02829EA0-AE0E-1418-E618-2F918B45A5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{1.5}">
            <a:extLst>
              <a:ext uri="{FF2B5EF4-FFF2-40B4-BE49-F238E27FC236}">
                <a16:creationId xmlns:a16="http://schemas.microsoft.com/office/drawing/2014/main" id="{8B536315-689C-96E3-64B9-BD01F5950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8" b="16728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7A5D8-597A-0276-05F7-041D2DF857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{1.2}</a:t>
            </a:r>
          </a:p>
        </p:txBody>
      </p:sp>
      <p:pic>
        <p:nvPicPr>
          <p:cNvPr id="10" name="Picture Placeholder 9" descr="{1.3}">
            <a:extLst>
              <a:ext uri="{FF2B5EF4-FFF2-40B4-BE49-F238E27FC236}">
                <a16:creationId xmlns:a16="http://schemas.microsoft.com/office/drawing/2014/main" id="{73E9D722-EC9E-D4B7-7DE8-5E1F52EA3C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9346" b="393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407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{8.2}">
            <a:extLst>
              <a:ext uri="{FF2B5EF4-FFF2-40B4-BE49-F238E27FC236}">
                <a16:creationId xmlns:a16="http://schemas.microsoft.com/office/drawing/2014/main" id="{4AF18296-67CC-018F-8AD0-03E09DB80FB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r="2946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37B24-B54C-8AA6-A9B5-9CB078C707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{8.3}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7D463-FAF7-E75A-6955-078F175C9C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{8.4}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1628F8-E1D8-F11E-A4F7-3F3D78C35B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{8.5}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3D256-2F59-205E-DCE6-AF2ACBD38C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{8.6}</a:t>
            </a:r>
          </a:p>
        </p:txBody>
      </p:sp>
      <p:pic>
        <p:nvPicPr>
          <p:cNvPr id="12" name="Picture Placeholder 11" descr="{8.7}">
            <a:extLst>
              <a:ext uri="{FF2B5EF4-FFF2-40B4-BE49-F238E27FC236}">
                <a16:creationId xmlns:a16="http://schemas.microsoft.com/office/drawing/2014/main" id="{53AC19C0-41A2-BB79-7C2C-5260F443B6DD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r="1093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90766-CDB5-4921-42EA-B2A42CA0F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8" y="558847"/>
            <a:ext cx="9441952" cy="400003"/>
          </a:xfrm>
        </p:spPr>
        <p:txBody>
          <a:bodyPr/>
          <a:lstStyle/>
          <a:p>
            <a:r>
              <a:rPr lang="en-US" dirty="0"/>
              <a:t>{8.1}</a:t>
            </a:r>
          </a:p>
        </p:txBody>
      </p:sp>
    </p:spTree>
    <p:extLst>
      <p:ext uri="{BB962C8B-B14F-4D97-AF65-F5344CB8AC3E}">
        <p14:creationId xmlns:p14="http://schemas.microsoft.com/office/powerpoint/2010/main" val="22234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 descr="{9.5}">
            <a:extLst>
              <a:ext uri="{FF2B5EF4-FFF2-40B4-BE49-F238E27FC236}">
                <a16:creationId xmlns:a16="http://schemas.microsoft.com/office/drawing/2014/main" id="{8F372DDD-8FE6-E606-6F37-5E569AF3A9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5285" y="1190137"/>
            <a:ext cx="4717552" cy="184196"/>
          </a:xfrm>
        </p:spPr>
        <p:txBody>
          <a:bodyPr/>
          <a:lstStyle/>
          <a:p>
            <a:r>
              <a:rPr lang="en-US" dirty="0"/>
              <a:t>{9.2}</a:t>
            </a:r>
          </a:p>
        </p:txBody>
      </p:sp>
      <p:sp>
        <p:nvSpPr>
          <p:cNvPr id="4" name="Text Placeholder 3" descr="{9.5}">
            <a:extLst>
              <a:ext uri="{FF2B5EF4-FFF2-40B4-BE49-F238E27FC236}">
                <a16:creationId xmlns:a16="http://schemas.microsoft.com/office/drawing/2014/main" id="{48BFAA26-7740-5511-3946-F801052EA6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48" y="1551412"/>
            <a:ext cx="4717552" cy="184196"/>
          </a:xfrm>
        </p:spPr>
        <p:txBody>
          <a:bodyPr/>
          <a:lstStyle/>
          <a:p>
            <a:r>
              <a:rPr lang="en-US" dirty="0"/>
              <a:t>{9.3}</a:t>
            </a:r>
          </a:p>
        </p:txBody>
      </p:sp>
      <p:sp>
        <p:nvSpPr>
          <p:cNvPr id="5" name="Text Placeholder 4" descr="{9.5}">
            <a:extLst>
              <a:ext uri="{FF2B5EF4-FFF2-40B4-BE49-F238E27FC236}">
                <a16:creationId xmlns:a16="http://schemas.microsoft.com/office/drawing/2014/main" id="{D9A9DEB9-5FF5-ADD9-801D-4B5AB19CD8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5285" y="1907865"/>
            <a:ext cx="4717552" cy="783906"/>
          </a:xfrm>
        </p:spPr>
        <p:txBody>
          <a:bodyPr/>
          <a:lstStyle/>
          <a:p>
            <a:r>
              <a:rPr lang="en-US" dirty="0"/>
              <a:t>{9.4}</a:t>
            </a:r>
          </a:p>
        </p:txBody>
      </p:sp>
      <p:sp>
        <p:nvSpPr>
          <p:cNvPr id="6" name="Text Placeholder 5" descr="{9.5}">
            <a:extLst>
              <a:ext uri="{FF2B5EF4-FFF2-40B4-BE49-F238E27FC236}">
                <a16:creationId xmlns:a16="http://schemas.microsoft.com/office/drawing/2014/main" id="{6185B883-0695-F030-08B6-4FDC5BFBF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{9.6}</a:t>
            </a:r>
          </a:p>
        </p:txBody>
      </p:sp>
      <p:sp>
        <p:nvSpPr>
          <p:cNvPr id="7" name="Text Placeholder 6" descr="{9.5}">
            <a:extLst>
              <a:ext uri="{FF2B5EF4-FFF2-40B4-BE49-F238E27FC236}">
                <a16:creationId xmlns:a16="http://schemas.microsoft.com/office/drawing/2014/main" id="{6A163769-9A10-BB66-52AA-860CA99199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{9.7}</a:t>
            </a:r>
          </a:p>
        </p:txBody>
      </p:sp>
      <p:sp>
        <p:nvSpPr>
          <p:cNvPr id="8" name="Text Placeholder 7" descr="{9.5}">
            <a:extLst>
              <a:ext uri="{FF2B5EF4-FFF2-40B4-BE49-F238E27FC236}">
                <a16:creationId xmlns:a16="http://schemas.microsoft.com/office/drawing/2014/main" id="{1D3C3B72-F8C1-9EDC-6198-8D3FF87EB0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{9.8}</a:t>
            </a:r>
          </a:p>
        </p:txBody>
      </p:sp>
      <p:sp>
        <p:nvSpPr>
          <p:cNvPr id="9" name="Text Placeholder 8" descr="{9.5}">
            <a:extLst>
              <a:ext uri="{FF2B5EF4-FFF2-40B4-BE49-F238E27FC236}">
                <a16:creationId xmlns:a16="http://schemas.microsoft.com/office/drawing/2014/main" id="{4B31A0C0-F85F-5932-DFC8-BD2666DA25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{9.9}</a:t>
            </a:r>
          </a:p>
        </p:txBody>
      </p:sp>
      <p:sp>
        <p:nvSpPr>
          <p:cNvPr id="10" name="Text Placeholder 9" descr="{9.5}">
            <a:extLst>
              <a:ext uri="{FF2B5EF4-FFF2-40B4-BE49-F238E27FC236}">
                <a16:creationId xmlns:a16="http://schemas.microsoft.com/office/drawing/2014/main" id="{5AA35E7F-394A-2318-57D7-C123E8C8194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{9.10}</a:t>
            </a:r>
          </a:p>
        </p:txBody>
      </p:sp>
      <p:sp>
        <p:nvSpPr>
          <p:cNvPr id="11" name="Text Placeholder 10" descr="{9.5}">
            <a:extLst>
              <a:ext uri="{FF2B5EF4-FFF2-40B4-BE49-F238E27FC236}">
                <a16:creationId xmlns:a16="http://schemas.microsoft.com/office/drawing/2014/main" id="{4D80081D-A18E-FA14-E45F-88D084F7D5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{9.11}</a:t>
            </a:r>
          </a:p>
        </p:txBody>
      </p:sp>
      <p:pic>
        <p:nvPicPr>
          <p:cNvPr id="15" name="Picture Placeholder 14" descr="{9.5}">
            <a:extLst>
              <a:ext uri="{FF2B5EF4-FFF2-40B4-BE49-F238E27FC236}">
                <a16:creationId xmlns:a16="http://schemas.microsoft.com/office/drawing/2014/main" id="{81ABB927-9E78-C1CA-BD71-87EEE491DF7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-236" r="41177" b="236"/>
          <a:stretch/>
        </p:blipFill>
        <p:spPr>
          <a:xfrm>
            <a:off x="5562600" y="0"/>
            <a:ext cx="4800600" cy="7772400"/>
          </a:xfrm>
        </p:spPr>
      </p:pic>
      <p:pic>
        <p:nvPicPr>
          <p:cNvPr id="17" name="Picture Placeholder 16" descr="{9.12}">
            <a:extLst>
              <a:ext uri="{FF2B5EF4-FFF2-40B4-BE49-F238E27FC236}">
                <a16:creationId xmlns:a16="http://schemas.microsoft.com/office/drawing/2014/main" id="{81860C04-7EB2-E462-56C0-AF19BE42603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r="10930"/>
          <a:stretch>
            <a:fillRect/>
          </a:stretch>
        </p:blipFill>
        <p:spPr/>
      </p:pic>
      <p:sp>
        <p:nvSpPr>
          <p:cNvPr id="2" name="Text Placeholder 1" descr="{9.5}">
            <a:extLst>
              <a:ext uri="{FF2B5EF4-FFF2-40B4-BE49-F238E27FC236}">
                <a16:creationId xmlns:a16="http://schemas.microsoft.com/office/drawing/2014/main" id="{DCB7DA94-D35E-B066-E42F-4297813D3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8" y="297590"/>
            <a:ext cx="9289552" cy="772557"/>
          </a:xfrm>
        </p:spPr>
        <p:txBody>
          <a:bodyPr/>
          <a:lstStyle/>
          <a:p>
            <a:r>
              <a:rPr lang="en-US" dirty="0"/>
              <a:t>{9.1}</a:t>
            </a:r>
          </a:p>
        </p:txBody>
      </p:sp>
    </p:spTree>
    <p:extLst>
      <p:ext uri="{BB962C8B-B14F-4D97-AF65-F5344CB8AC3E}">
        <p14:creationId xmlns:p14="http://schemas.microsoft.com/office/powerpoint/2010/main" val="217780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1F69F-969C-BA19-A30A-6A38B60584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{18.3}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FA422-AF41-6F5B-2D9F-DD1E680BFE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{18.4}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AF5C1-B155-C72A-7976-11FF00C22C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{18.5}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C54AF-B771-7CD2-0A12-CFB7100437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{18.6}</a:t>
            </a:r>
          </a:p>
        </p:txBody>
      </p:sp>
      <p:pic>
        <p:nvPicPr>
          <p:cNvPr id="10" name="Picture Placeholder 9" descr="{18.2}">
            <a:extLst>
              <a:ext uri="{FF2B5EF4-FFF2-40B4-BE49-F238E27FC236}">
                <a16:creationId xmlns:a16="http://schemas.microsoft.com/office/drawing/2014/main" id="{1F8B718E-E15B-B6E7-81D1-57877B5C038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r="3676"/>
          <a:stretch>
            <a:fillRect/>
          </a:stretch>
        </p:blipFill>
        <p:spPr/>
      </p:pic>
      <p:pic>
        <p:nvPicPr>
          <p:cNvPr id="12" name="Picture Placeholder 11" descr="{18.7}">
            <a:extLst>
              <a:ext uri="{FF2B5EF4-FFF2-40B4-BE49-F238E27FC236}">
                <a16:creationId xmlns:a16="http://schemas.microsoft.com/office/drawing/2014/main" id="{3FF64391-241C-6BA5-C941-F796D98678DE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r="10930"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92DC42-C83F-12F5-5B06-0BDBB9D5DF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8" y="297590"/>
            <a:ext cx="9365752" cy="772557"/>
          </a:xfrm>
        </p:spPr>
        <p:txBody>
          <a:bodyPr/>
          <a:lstStyle/>
          <a:p>
            <a:r>
              <a:rPr lang="en-US" dirty="0"/>
              <a:t>{18.1}</a:t>
            </a:r>
          </a:p>
        </p:txBody>
      </p:sp>
    </p:spTree>
    <p:extLst>
      <p:ext uri="{BB962C8B-B14F-4D97-AF65-F5344CB8AC3E}">
        <p14:creationId xmlns:p14="http://schemas.microsoft.com/office/powerpoint/2010/main" val="320274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8F1198-4EA7-7138-8C3C-6090B4FD1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{10.1}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B54B0-D168-2200-A3D9-934E725DEB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{10.2}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15B76-63A0-5448-26D7-7E713F1605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{10.3}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CE376-69B4-F1EB-5EA9-1EEBBFED47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{10.4}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29462E-485B-A17B-13F3-CD5387C102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{10.6}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C6F00E-3939-9DF5-DD27-13BE4922D7F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{10.7}</a:t>
            </a:r>
          </a:p>
        </p:txBody>
      </p:sp>
      <p:pic>
        <p:nvPicPr>
          <p:cNvPr id="11" name="Picture Placeholder 10" descr="{10.5}">
            <a:extLst>
              <a:ext uri="{FF2B5EF4-FFF2-40B4-BE49-F238E27FC236}">
                <a16:creationId xmlns:a16="http://schemas.microsoft.com/office/drawing/2014/main" id="{8C2C5591-DA0C-AA9C-8D3F-F68BFD3F26F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" r="55311"/>
          <a:stretch/>
        </p:blipFill>
        <p:spPr>
          <a:xfrm flipH="1">
            <a:off x="5181600" y="0"/>
            <a:ext cx="5181600" cy="7772400"/>
          </a:xfrm>
        </p:spPr>
      </p:pic>
      <p:pic>
        <p:nvPicPr>
          <p:cNvPr id="17" name="Picture Placeholder 16" descr="{10.8}">
            <a:extLst>
              <a:ext uri="{FF2B5EF4-FFF2-40B4-BE49-F238E27FC236}">
                <a16:creationId xmlns:a16="http://schemas.microsoft.com/office/drawing/2014/main" id="{22728899-4F73-8F18-051E-AB4BA333537F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8603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6F1591-52FD-2C07-89B8-1139238E1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{11.1}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34E0D-1E09-A543-27F2-2BBE62FD80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{11.2}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BCB74-8CEE-12C5-B50A-BAA0796D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{11.3}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E083C-3187-5004-4202-C685119BC2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{11.14}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57245F-3086-09B2-F139-CC964C60EB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{11.15}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D74F21-47EA-2DEE-7263-23EFDD23AF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{11.16}</a:t>
            </a:r>
          </a:p>
        </p:txBody>
      </p:sp>
      <p:pic>
        <p:nvPicPr>
          <p:cNvPr id="54" name="Picture Placeholder 53" descr="{">
            <a:extLst>
              <a:ext uri="{FF2B5EF4-FFF2-40B4-BE49-F238E27FC236}">
                <a16:creationId xmlns:a16="http://schemas.microsoft.com/office/drawing/2014/main" id="{2DC54E58-7726-CDCF-8884-07FC53470137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0" r="10990"/>
          <a:stretch/>
        </p:blipFill>
        <p:spPr/>
      </p:pic>
      <p:pic>
        <p:nvPicPr>
          <p:cNvPr id="32" name="Picture Placeholder 31" descr="{11.4}">
            <a:extLst>
              <a:ext uri="{FF2B5EF4-FFF2-40B4-BE49-F238E27FC236}">
                <a16:creationId xmlns:a16="http://schemas.microsoft.com/office/drawing/2014/main" id="{D11EE203-250C-3438-87D3-2D1D1C9AB90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" r="8042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45E4B7F-C3A3-60E0-9583-7762EEE806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{11.5}</a:t>
            </a:r>
          </a:p>
        </p:txBody>
      </p:sp>
      <p:pic>
        <p:nvPicPr>
          <p:cNvPr id="42" name="Picture Placeholder 41" descr="{11.17}">
            <a:extLst>
              <a:ext uri="{FF2B5EF4-FFF2-40B4-BE49-F238E27FC236}">
                <a16:creationId xmlns:a16="http://schemas.microsoft.com/office/drawing/2014/main" id="{0E8A47A3-4AED-B078-6D9E-10804EFAB01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b="693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63264A-202F-3E64-8A63-B9E738F823C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{11.18}</a:t>
            </a:r>
          </a:p>
        </p:txBody>
      </p:sp>
      <p:pic>
        <p:nvPicPr>
          <p:cNvPr id="34" name="Picture Placeholder 33" descr="{11.6}">
            <a:extLst>
              <a:ext uri="{FF2B5EF4-FFF2-40B4-BE49-F238E27FC236}">
                <a16:creationId xmlns:a16="http://schemas.microsoft.com/office/drawing/2014/main" id="{681FAE22-2A47-861B-8D5C-8643C08EA147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C58E6B0-7D2B-37C1-F89D-49438965F0B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{11.7}</a:t>
            </a:r>
          </a:p>
        </p:txBody>
      </p:sp>
      <p:pic>
        <p:nvPicPr>
          <p:cNvPr id="36" name="Picture Placeholder 35" descr="{11.8}">
            <a:extLst>
              <a:ext uri="{FF2B5EF4-FFF2-40B4-BE49-F238E27FC236}">
                <a16:creationId xmlns:a16="http://schemas.microsoft.com/office/drawing/2014/main" id="{8F170F88-44B9-67BF-46A8-835719C290B0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2" r="11872"/>
          <a:stretch/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E76D84-F3B9-6F3E-999E-161FE0F3C6C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{11.9}</a:t>
            </a:r>
          </a:p>
        </p:txBody>
      </p:sp>
      <p:pic>
        <p:nvPicPr>
          <p:cNvPr id="38" name="Picture Placeholder 37" descr="{11.10}">
            <a:extLst>
              <a:ext uri="{FF2B5EF4-FFF2-40B4-BE49-F238E27FC236}">
                <a16:creationId xmlns:a16="http://schemas.microsoft.com/office/drawing/2014/main" id="{B36F3DC4-DBF9-0E23-2C68-0EA6306B41E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r="10460"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EF6E1B6-83DE-475C-E743-70F97A383B3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{11.11}</a:t>
            </a:r>
          </a:p>
        </p:txBody>
      </p:sp>
      <p:pic>
        <p:nvPicPr>
          <p:cNvPr id="40" name="Picture Placeholder 39" descr="{11.12}">
            <a:extLst>
              <a:ext uri="{FF2B5EF4-FFF2-40B4-BE49-F238E27FC236}">
                <a16:creationId xmlns:a16="http://schemas.microsoft.com/office/drawing/2014/main" id="{D8AA1E14-C85A-404B-8186-7CCEA52D1EA0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6" b="21396"/>
          <a:stretch>
            <a:fillRect/>
          </a:stretch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F70A527-8265-60A7-12D7-FDDC9D23EDA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{11.13}</a:t>
            </a:r>
          </a:p>
        </p:txBody>
      </p:sp>
      <p:pic>
        <p:nvPicPr>
          <p:cNvPr id="44" name="Picture Placeholder 43" descr="{11.19}">
            <a:extLst>
              <a:ext uri="{FF2B5EF4-FFF2-40B4-BE49-F238E27FC236}">
                <a16:creationId xmlns:a16="http://schemas.microsoft.com/office/drawing/2014/main" id="{52DC52FE-ADB3-B905-7B50-ED3623C421B5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b="693"/>
          <a:stretch/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4301CB5-9BC5-9859-2CD4-3F6F300A405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{11.20}</a:t>
            </a:r>
          </a:p>
        </p:txBody>
      </p:sp>
      <p:pic>
        <p:nvPicPr>
          <p:cNvPr id="46" name="Picture Placeholder 45" descr="{11.21}">
            <a:extLst>
              <a:ext uri="{FF2B5EF4-FFF2-40B4-BE49-F238E27FC236}">
                <a16:creationId xmlns:a16="http://schemas.microsoft.com/office/drawing/2014/main" id="{47945803-0250-1336-E034-A9AEA30DF3D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b="693"/>
          <a:stretch>
            <a:fillRect/>
          </a:stretch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9FCD60B-9C33-7289-0ABD-BA8C2C21A2D3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{11.22}</a:t>
            </a:r>
          </a:p>
        </p:txBody>
      </p:sp>
      <p:pic>
        <p:nvPicPr>
          <p:cNvPr id="48" name="Picture Placeholder 47" descr="{11.23}">
            <a:extLst>
              <a:ext uri="{FF2B5EF4-FFF2-40B4-BE49-F238E27FC236}">
                <a16:creationId xmlns:a16="http://schemas.microsoft.com/office/drawing/2014/main" id="{412E9120-A3FB-F42F-F122-0BF19939FDE6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b="693"/>
          <a:stretch>
            <a:fillRect/>
          </a:stretch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87C6CF5-6511-94CF-CC45-D480ADA06F2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{11.24}</a:t>
            </a:r>
          </a:p>
        </p:txBody>
      </p:sp>
      <p:pic>
        <p:nvPicPr>
          <p:cNvPr id="50" name="Picture Placeholder 49" descr="{11.25}">
            <a:extLst>
              <a:ext uri="{FF2B5EF4-FFF2-40B4-BE49-F238E27FC236}">
                <a16:creationId xmlns:a16="http://schemas.microsoft.com/office/drawing/2014/main" id="{9EBA0F6A-6C0B-0B94-7FC7-64E90B4EDFA7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b="693"/>
          <a:stretch/>
        </p:blipFill>
        <p:spPr/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86E54E4-5C83-7B0A-D1B5-726837B96F3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{11.26}</a:t>
            </a:r>
          </a:p>
        </p:txBody>
      </p:sp>
      <p:pic>
        <p:nvPicPr>
          <p:cNvPr id="52" name="Picture Placeholder 51" descr="{11.27}">
            <a:extLst>
              <a:ext uri="{FF2B5EF4-FFF2-40B4-BE49-F238E27FC236}">
                <a16:creationId xmlns:a16="http://schemas.microsoft.com/office/drawing/2014/main" id="{1FEAE425-8CE9-AF04-C8A9-173951885F54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b="693"/>
          <a:stretch>
            <a:fillRect/>
          </a:stretch>
        </p:blipFill>
        <p:spPr/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DF1655A-F350-D21C-4DDA-F53982BE37D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{11.28}</a:t>
            </a:r>
          </a:p>
        </p:txBody>
      </p:sp>
    </p:spTree>
    <p:extLst>
      <p:ext uri="{BB962C8B-B14F-4D97-AF65-F5344CB8AC3E}">
        <p14:creationId xmlns:p14="http://schemas.microsoft.com/office/powerpoint/2010/main" val="234397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4B9C3-1FCB-D6B8-12CF-CD88AE5896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{12.1}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E6606-C3D4-0520-4248-0DA04BD38E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{12.5}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C531F-FB57-3199-2F7E-309F2A35BD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{12.6}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A6DA8-1ACF-463A-F59E-E7493B227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{12.2}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7E31C8-D501-487A-8985-10F6FE7F61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{12.7}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37EAB1-F6AF-699F-06D8-5C61B4FF48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{12.3}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1A4ECA-E81D-5D10-2D5D-C31C22629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{12.4}</a:t>
            </a:r>
          </a:p>
        </p:txBody>
      </p:sp>
      <p:pic>
        <p:nvPicPr>
          <p:cNvPr id="11" name="Picture Placeholder 10" descr="{12.8}">
            <a:extLst>
              <a:ext uri="{FF2B5EF4-FFF2-40B4-BE49-F238E27FC236}">
                <a16:creationId xmlns:a16="http://schemas.microsoft.com/office/drawing/2014/main" id="{9258A2F9-1383-5423-AA17-C0B0691CFAB7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r="103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4357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E3C8F-358E-A90D-1745-6D1B1CF00E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{13.1}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C312-32FE-080A-B51A-EAD41F0BC1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{13.3}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84ACE6-DC08-0343-455A-210B340E94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{13.4}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EAB23-A8DE-80CB-1353-E311A337E0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100" dirty="0">
                <a:latin typeface="Lato"/>
                <a:ea typeface="Lato"/>
                <a:cs typeface="Avenir Book"/>
              </a:rPr>
              <a:t>{13.5}</a:t>
            </a:r>
            <a:endParaRPr lang="en-US" sz="1100">
              <a:latin typeface="Lato"/>
              <a:ea typeface="Lato"/>
              <a:cs typeface="Avenir Book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0FD22A-95E9-C9F0-A3AF-17BD37FB0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{13.6}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374AF0-2F4A-2377-9A0B-15DE1D16FF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100" dirty="0">
                <a:latin typeface="Lato"/>
                <a:ea typeface="Lato"/>
                <a:cs typeface="Avenir Book"/>
              </a:rPr>
              <a:t>{13.7}</a:t>
            </a:r>
          </a:p>
        </p:txBody>
      </p:sp>
      <p:pic>
        <p:nvPicPr>
          <p:cNvPr id="11" name="Picture Placeholder 10" descr="{13.2}">
            <a:extLst>
              <a:ext uri="{FF2B5EF4-FFF2-40B4-BE49-F238E27FC236}">
                <a16:creationId xmlns:a16="http://schemas.microsoft.com/office/drawing/2014/main" id="{00794916-3A76-3D88-295D-C246F1DD2B2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6" r="31046"/>
          <a:stretch>
            <a:fillRect/>
          </a:stretch>
        </p:blipFill>
        <p:spPr/>
      </p:pic>
      <p:pic>
        <p:nvPicPr>
          <p:cNvPr id="17" name="Picture Placeholder 16" descr="{13.8}">
            <a:extLst>
              <a:ext uri="{FF2B5EF4-FFF2-40B4-BE49-F238E27FC236}">
                <a16:creationId xmlns:a16="http://schemas.microsoft.com/office/drawing/2014/main" id="{EF68DF80-F864-EFA2-4039-4F59D3E5B5E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r="10350"/>
          <a:stretch>
            <a:fillRect/>
          </a:stretch>
        </p:blipFill>
        <p:spPr/>
      </p:pic>
      <p:pic>
        <p:nvPicPr>
          <p:cNvPr id="13" name="Picture 12" descr="{13.5}">
            <a:extLst>
              <a:ext uri="{FF2B5EF4-FFF2-40B4-BE49-F238E27FC236}">
                <a16:creationId xmlns:a16="http://schemas.microsoft.com/office/drawing/2014/main" id="{E0424B29-B587-7560-D93D-294A94AF1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1" y="5315084"/>
            <a:ext cx="1047750" cy="309680"/>
          </a:xfrm>
          <a:prstGeom prst="rect">
            <a:avLst/>
          </a:prstGeom>
        </p:spPr>
      </p:pic>
      <p:pic>
        <p:nvPicPr>
          <p:cNvPr id="15" name="Picture 14" descr="{13.7}">
            <a:extLst>
              <a:ext uri="{FF2B5EF4-FFF2-40B4-BE49-F238E27FC236}">
                <a16:creationId xmlns:a16="http://schemas.microsoft.com/office/drawing/2014/main" id="{0AEF2EFD-090E-80D5-EBD7-731D0898B7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6004577"/>
            <a:ext cx="845835" cy="5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{14.8}">
            <a:extLst>
              <a:ext uri="{FF2B5EF4-FFF2-40B4-BE49-F238E27FC236}">
                <a16:creationId xmlns:a16="http://schemas.microsoft.com/office/drawing/2014/main" id="{9258B65D-37E6-4733-B261-BC03DCECF7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r="10350"/>
          <a:stretch>
            <a:fillRect/>
          </a:stretch>
        </p:blipFill>
        <p:spPr/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27209C3-340D-3D72-5665-8DD1726F6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7" y="558847"/>
            <a:ext cx="9441953" cy="400003"/>
          </a:xfrm>
        </p:spPr>
        <p:txBody>
          <a:bodyPr/>
          <a:lstStyle/>
          <a:p>
            <a:r>
              <a:rPr lang="en-US" dirty="0"/>
              <a:t>{14.1}</a:t>
            </a:r>
          </a:p>
        </p:txBody>
      </p:sp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8E39431E-7320-1984-B029-B841053E24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2587866"/>
              </p:ext>
            </p:extLst>
          </p:nvPr>
        </p:nvGraphicFramePr>
        <p:xfrm>
          <a:off x="523486" y="1066800"/>
          <a:ext cx="9382512" cy="22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714">
                  <a:extLst>
                    <a:ext uri="{9D8B030D-6E8A-4147-A177-3AD203B41FA5}">
                      <a16:colId xmlns:a16="http://schemas.microsoft.com/office/drawing/2014/main" val="258805173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7969536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82603746"/>
                    </a:ext>
                  </a:extLst>
                </a:gridCol>
                <a:gridCol w="3047998">
                  <a:extLst>
                    <a:ext uri="{9D8B030D-6E8A-4147-A177-3AD203B41FA5}">
                      <a16:colId xmlns:a16="http://schemas.microsoft.com/office/drawing/2014/main" val="1347532741"/>
                    </a:ext>
                  </a:extLst>
                </a:gridCol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ITEM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PRICE PER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QTY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TOTAL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87341"/>
                  </a:ext>
                </a:extLst>
              </a:tr>
            </a:tbl>
          </a:graphicData>
        </a:graphic>
      </p:graphicFrame>
      <p:graphicFrame>
        <p:nvGraphicFramePr>
          <p:cNvPr id="9" name="Table 23">
            <a:extLst>
              <a:ext uri="{FF2B5EF4-FFF2-40B4-BE49-F238E27FC236}">
                <a16:creationId xmlns:a16="http://schemas.microsoft.com/office/drawing/2014/main" id="{8E39431E-7320-1984-B029-B841053E24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8010609"/>
              </p:ext>
            </p:extLst>
          </p:nvPr>
        </p:nvGraphicFramePr>
        <p:xfrm>
          <a:off x="523488" y="1284894"/>
          <a:ext cx="9382512" cy="22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714">
                  <a:extLst>
                    <a:ext uri="{9D8B030D-6E8A-4147-A177-3AD203B41FA5}">
                      <a16:colId xmlns:a16="http://schemas.microsoft.com/office/drawing/2014/main" val="258805173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7969536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82603746"/>
                    </a:ext>
                  </a:extLst>
                </a:gridCol>
                <a:gridCol w="3047998">
                  <a:extLst>
                    <a:ext uri="{9D8B030D-6E8A-4147-A177-3AD203B41FA5}">
                      <a16:colId xmlns:a16="http://schemas.microsoft.com/office/drawing/2014/main" val="1347532741"/>
                    </a:ext>
                  </a:extLst>
                </a:gridCol>
              </a:tblGrid>
              <a:tr h="207818"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{#14.2}{name}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{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pricePer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}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{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qty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}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{total}{/}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87341"/>
                  </a:ext>
                </a:extLst>
              </a:tr>
            </a:tbl>
          </a:graphicData>
        </a:graphic>
      </p:graphicFrame>
      <p:graphicFrame>
        <p:nvGraphicFramePr>
          <p:cNvPr id="10" name="Table 23">
            <a:extLst>
              <a:ext uri="{FF2B5EF4-FFF2-40B4-BE49-F238E27FC236}">
                <a16:creationId xmlns:a16="http://schemas.microsoft.com/office/drawing/2014/main" id="{8E39431E-7320-1984-B029-B841053E24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59789"/>
              </p:ext>
            </p:extLst>
          </p:nvPr>
        </p:nvGraphicFramePr>
        <p:xfrm>
          <a:off x="522716" y="5910030"/>
          <a:ext cx="9382512" cy="22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914">
                  <a:extLst>
                    <a:ext uri="{9D8B030D-6E8A-4147-A177-3AD203B41FA5}">
                      <a16:colId xmlns:a16="http://schemas.microsoft.com/office/drawing/2014/main" val="2588051733"/>
                    </a:ext>
                  </a:extLst>
                </a:gridCol>
                <a:gridCol w="4419598">
                  <a:extLst>
                    <a:ext uri="{9D8B030D-6E8A-4147-A177-3AD203B41FA5}">
                      <a16:colId xmlns:a16="http://schemas.microsoft.com/office/drawing/2014/main" val="482603746"/>
                    </a:ext>
                  </a:extLst>
                </a:gridCol>
              </a:tblGrid>
              <a:tr h="207818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Subtotal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484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{14.3}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48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87341"/>
                  </a:ext>
                </a:extLst>
              </a:tr>
            </a:tbl>
          </a:graphicData>
        </a:graphic>
      </p:graphicFrame>
      <p:graphicFrame>
        <p:nvGraphicFramePr>
          <p:cNvPr id="11" name="Table 23">
            <a:extLst>
              <a:ext uri="{FF2B5EF4-FFF2-40B4-BE49-F238E27FC236}">
                <a16:creationId xmlns:a16="http://schemas.microsoft.com/office/drawing/2014/main" id="{8E39431E-7320-1984-B029-B841053E24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1180743"/>
              </p:ext>
            </p:extLst>
          </p:nvPr>
        </p:nvGraphicFramePr>
        <p:xfrm>
          <a:off x="522718" y="6130318"/>
          <a:ext cx="9382512" cy="22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914">
                  <a:extLst>
                    <a:ext uri="{9D8B030D-6E8A-4147-A177-3AD203B41FA5}">
                      <a16:colId xmlns:a16="http://schemas.microsoft.com/office/drawing/2014/main" val="2588051733"/>
                    </a:ext>
                  </a:extLst>
                </a:gridCol>
                <a:gridCol w="4419598">
                  <a:extLst>
                    <a:ext uri="{9D8B030D-6E8A-4147-A177-3AD203B41FA5}">
                      <a16:colId xmlns:a16="http://schemas.microsoft.com/office/drawing/2014/main" val="482603746"/>
                    </a:ext>
                  </a:extLst>
                </a:gridCol>
              </a:tblGrid>
              <a:tr h="207818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Tax (10.25%)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494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{14.4}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4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87341"/>
                  </a:ext>
                </a:extLst>
              </a:tr>
            </a:tbl>
          </a:graphicData>
        </a:graphic>
      </p:graphicFrame>
      <p:graphicFrame>
        <p:nvGraphicFramePr>
          <p:cNvPr id="12" name="Table 23">
            <a:extLst>
              <a:ext uri="{FF2B5EF4-FFF2-40B4-BE49-F238E27FC236}">
                <a16:creationId xmlns:a16="http://schemas.microsoft.com/office/drawing/2014/main" id="{8E39431E-7320-1984-B029-B841053E24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190341"/>
              </p:ext>
            </p:extLst>
          </p:nvPr>
        </p:nvGraphicFramePr>
        <p:xfrm>
          <a:off x="523484" y="6350606"/>
          <a:ext cx="9382512" cy="22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914">
                  <a:extLst>
                    <a:ext uri="{9D8B030D-6E8A-4147-A177-3AD203B41FA5}">
                      <a16:colId xmlns:a16="http://schemas.microsoft.com/office/drawing/2014/main" val="2588051733"/>
                    </a:ext>
                  </a:extLst>
                </a:gridCol>
                <a:gridCol w="4419598">
                  <a:extLst>
                    <a:ext uri="{9D8B030D-6E8A-4147-A177-3AD203B41FA5}">
                      <a16:colId xmlns:a16="http://schemas.microsoft.com/office/drawing/2014/main" val="482603746"/>
                    </a:ext>
                  </a:extLst>
                </a:gridCol>
              </a:tblGrid>
              <a:tr h="207818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CC Fee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484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{14.5}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4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87341"/>
                  </a:ext>
                </a:extLst>
              </a:tr>
            </a:tbl>
          </a:graphicData>
        </a:graphic>
      </p:graphicFrame>
      <p:graphicFrame>
        <p:nvGraphicFramePr>
          <p:cNvPr id="13" name="Table 23">
            <a:extLst>
              <a:ext uri="{FF2B5EF4-FFF2-40B4-BE49-F238E27FC236}">
                <a16:creationId xmlns:a16="http://schemas.microsoft.com/office/drawing/2014/main" id="{8E39431E-7320-1984-B029-B841053E24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352043"/>
              </p:ext>
            </p:extLst>
          </p:nvPr>
        </p:nvGraphicFramePr>
        <p:xfrm>
          <a:off x="523486" y="6570894"/>
          <a:ext cx="9382512" cy="22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914">
                  <a:extLst>
                    <a:ext uri="{9D8B030D-6E8A-4147-A177-3AD203B41FA5}">
                      <a16:colId xmlns:a16="http://schemas.microsoft.com/office/drawing/2014/main" val="2588051733"/>
                    </a:ext>
                  </a:extLst>
                </a:gridCol>
                <a:gridCol w="4419598">
                  <a:extLst>
                    <a:ext uri="{9D8B030D-6E8A-4147-A177-3AD203B41FA5}">
                      <a16:colId xmlns:a16="http://schemas.microsoft.com/office/drawing/2014/main" val="482603746"/>
                    </a:ext>
                  </a:extLst>
                </a:gridCol>
              </a:tblGrid>
              <a:tr h="207818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Gratuity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494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{14.6}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48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87341"/>
                  </a:ext>
                </a:extLst>
              </a:tr>
            </a:tbl>
          </a:graphicData>
        </a:graphic>
      </p:graphicFrame>
      <p:graphicFrame>
        <p:nvGraphicFramePr>
          <p:cNvPr id="14" name="Table 23">
            <a:extLst>
              <a:ext uri="{FF2B5EF4-FFF2-40B4-BE49-F238E27FC236}">
                <a16:creationId xmlns:a16="http://schemas.microsoft.com/office/drawing/2014/main" id="{8E39431E-7320-1984-B029-B841053E24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517897"/>
              </p:ext>
            </p:extLst>
          </p:nvPr>
        </p:nvGraphicFramePr>
        <p:xfrm>
          <a:off x="522716" y="6791182"/>
          <a:ext cx="9382512" cy="22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914">
                  <a:extLst>
                    <a:ext uri="{9D8B030D-6E8A-4147-A177-3AD203B41FA5}">
                      <a16:colId xmlns:a16="http://schemas.microsoft.com/office/drawing/2014/main" val="2588051733"/>
                    </a:ext>
                  </a:extLst>
                </a:gridCol>
                <a:gridCol w="4419598">
                  <a:extLst>
                    <a:ext uri="{9D8B030D-6E8A-4147-A177-3AD203B41FA5}">
                      <a16:colId xmlns:a16="http://schemas.microsoft.com/office/drawing/2014/main" val="482603746"/>
                    </a:ext>
                  </a:extLst>
                </a:gridCol>
              </a:tblGrid>
              <a:tr h="207818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Total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{14.7}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87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13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32076C-C3D2-EF79-6ADD-7D9E4B4774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{15.1}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E6B13-B20B-B69F-DF3B-03883B00A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{15.2}</a:t>
            </a:r>
          </a:p>
        </p:txBody>
      </p:sp>
      <p:pic>
        <p:nvPicPr>
          <p:cNvPr id="17" name="Picture Placeholder 16" descr="{15.3}">
            <a:extLst>
              <a:ext uri="{FF2B5EF4-FFF2-40B4-BE49-F238E27FC236}">
                <a16:creationId xmlns:a16="http://schemas.microsoft.com/office/drawing/2014/main" id="{0303DD5B-E0D5-97C8-5A9F-10DFB08981C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r="103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66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32076C-C3D2-EF79-6ADD-7D9E4B4774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{15.4}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E6B13-B20B-B69F-DF3B-03883B00A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47" y="1171242"/>
            <a:ext cx="9441953" cy="5762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{15.5}</a:t>
            </a:r>
          </a:p>
        </p:txBody>
      </p:sp>
      <p:pic>
        <p:nvPicPr>
          <p:cNvPr id="17" name="Picture Placeholder 16" descr="{15.6}">
            <a:extLst>
              <a:ext uri="{FF2B5EF4-FFF2-40B4-BE49-F238E27FC236}">
                <a16:creationId xmlns:a16="http://schemas.microsoft.com/office/drawing/2014/main" id="{0303DD5B-E0D5-97C8-5A9F-10DFB08981C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r="103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871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87E2B-1DB1-1372-B26F-C185687F7F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801" y="52237"/>
            <a:ext cx="6400798" cy="4431962"/>
          </a:xfrm>
        </p:spPr>
        <p:txBody>
          <a:bodyPr/>
          <a:lstStyle/>
          <a:p>
            <a:r>
              <a:rPr lang="en-US" dirty="0"/>
              <a:t>{2.2}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2A55C-64E7-6138-4962-1AED3DBB0C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{2.7}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388ED-4B4B-DD36-087E-0400CEB3A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{2.5}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AC511-5A1C-EAF4-5826-A78A546DF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{2.4}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AABD05-5A1F-F620-D635-7927F235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{2.3}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97652F-7099-EFA5-BC2C-52B2CC038A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800" dirty="0"/>
              <a:t>{2.9}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BA98D3-DEC2-7615-8F0F-E93866B381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{2.8}</a:t>
            </a:r>
          </a:p>
        </p:txBody>
      </p:sp>
      <p:pic>
        <p:nvPicPr>
          <p:cNvPr id="12" name="Picture Placeholder 11" descr="{2.1}">
            <a:extLst>
              <a:ext uri="{FF2B5EF4-FFF2-40B4-BE49-F238E27FC236}">
                <a16:creationId xmlns:a16="http://schemas.microsoft.com/office/drawing/2014/main" id="{28CDE076-6DAA-6E74-28BB-42A8F546A51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r="1515"/>
          <a:stretch>
            <a:fillRect/>
          </a:stretch>
        </p:blipFill>
        <p:spPr/>
      </p:pic>
      <p:pic>
        <p:nvPicPr>
          <p:cNvPr id="14" name="Picture Placeholder 13" descr="{2.6}">
            <a:extLst>
              <a:ext uri="{FF2B5EF4-FFF2-40B4-BE49-F238E27FC236}">
                <a16:creationId xmlns:a16="http://schemas.microsoft.com/office/drawing/2014/main" id="{31179372-3885-4763-6C83-C9692917B6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190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057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80A7EB-707B-6968-376A-591E571F3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{19.1}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4A4A8-DC5C-12F7-90C1-8D0A4CE602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{19.2}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B595F-7EE3-54C8-63E0-26C8731D4E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{19.3}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EEAE1-C4EC-9AE0-75B9-0666D96488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Placeholder 15" descr="{19.9}">
            <a:extLst>
              <a:ext uri="{FF2B5EF4-FFF2-40B4-BE49-F238E27FC236}">
                <a16:creationId xmlns:a16="http://schemas.microsoft.com/office/drawing/2014/main" id="{267C3492-8701-95DC-7941-2FECB4948590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r="1093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76B4FC-BE08-4913-FBD5-4E36200151E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{19.4}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C42F86-9A9F-88A6-A977-1A8C1CBB51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31B01B-3690-8A79-64E5-DCD4FBED623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{19.5}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F7DC6D-78E3-6533-ACE8-C4DB2CA9A52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39F64C-1353-0CAF-788E-DE04EDAFEB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{19.6}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0E1C55-BF07-E0F9-7B00-D6C49BE31E0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CE030D-31C3-78BD-4E0A-F86C93CB8B5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{19.7}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C97185-F0FE-9008-6EC7-FF5D89E690B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{19.8}</a:t>
            </a:r>
          </a:p>
        </p:txBody>
      </p:sp>
    </p:spTree>
    <p:extLst>
      <p:ext uri="{BB962C8B-B14F-4D97-AF65-F5344CB8AC3E}">
        <p14:creationId xmlns:p14="http://schemas.microsoft.com/office/powerpoint/2010/main" val="3233878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2CB4AB-CE17-EA2F-B3F8-5F0F8393A7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{19.1}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78785-B04B-7768-F3A9-3048A6E6F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{19.2}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19460-3E7D-4B35-35FF-44BD3E9D4E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{19.3}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E39D8-6C15-5ED3-21BA-3F7F8ED5AB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 descr="{19.9}">
            <a:extLst>
              <a:ext uri="{FF2B5EF4-FFF2-40B4-BE49-F238E27FC236}">
                <a16:creationId xmlns:a16="http://schemas.microsoft.com/office/drawing/2014/main" id="{AF467502-D83C-595F-BAFA-C420536DBF3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9F3449-F482-C823-128B-1BEF7DAEFA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{19.4}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7EE892-C6A3-ED54-2CE0-185AE44F9F1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626CC4-4367-D894-E852-D1E42B1218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{19.5}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03C83E-1B91-9E94-2737-1B7155BCE62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133BED-5D85-3113-042C-2FE994E4E05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{19.6}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CCD8099-E7CA-8A9F-19A2-C4701D147AE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D345FC-22E8-0089-303C-F9DA1E77818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{19.7}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66000E-EE40-CB3E-5EFC-9B03E564F49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{19.8}</a:t>
            </a:r>
          </a:p>
        </p:txBody>
      </p:sp>
    </p:spTree>
    <p:extLst>
      <p:ext uri="{BB962C8B-B14F-4D97-AF65-F5344CB8AC3E}">
        <p14:creationId xmlns:p14="http://schemas.microsoft.com/office/powerpoint/2010/main" val="389094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43C330-3F9A-563E-4302-2FB8F6B036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{3.4}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C81EB-29CC-E977-96D1-7AA866336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{3.2}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840A3-338B-2D1A-E4C7-8E973476DA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{3.1}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747C0-1DDF-4DE3-A0FE-991D5768A8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{3.7}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5FE082-2696-EDB7-EEA2-732BFB320D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{3.9}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EFCB92-6248-7284-9B72-B90CA4EA9C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00907" y="5837095"/>
            <a:ext cx="4166735" cy="190501"/>
          </a:xfrm>
        </p:spPr>
        <p:txBody>
          <a:bodyPr/>
          <a:lstStyle/>
          <a:p>
            <a:r>
              <a:rPr lang="en-US" dirty="0"/>
              <a:t>{3.8}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568294-A195-BFD5-79A8-1C09404250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3000" y="3352800"/>
            <a:ext cx="5934875" cy="1521604"/>
          </a:xfrm>
        </p:spPr>
        <p:txBody>
          <a:bodyPr/>
          <a:lstStyle/>
          <a:p>
            <a:r>
              <a:rPr lang="en-US" dirty="0"/>
              <a:t>{3.5}</a:t>
            </a:r>
          </a:p>
        </p:txBody>
      </p:sp>
      <p:pic>
        <p:nvPicPr>
          <p:cNvPr id="12" name="Picture Placeholder 11" descr="{3.3}">
            <a:extLst>
              <a:ext uri="{FF2B5EF4-FFF2-40B4-BE49-F238E27FC236}">
                <a16:creationId xmlns:a16="http://schemas.microsoft.com/office/drawing/2014/main" id="{0B264B30-7346-3D94-CE31-86B58A44E70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b="7074"/>
          <a:stretch>
            <a:fillRect/>
          </a:stretch>
        </p:blipFill>
        <p:spPr/>
      </p:pic>
      <p:pic>
        <p:nvPicPr>
          <p:cNvPr id="14" name="Picture Placeholder 13" descr="{3.6}">
            <a:extLst>
              <a:ext uri="{FF2B5EF4-FFF2-40B4-BE49-F238E27FC236}">
                <a16:creationId xmlns:a16="http://schemas.microsoft.com/office/drawing/2014/main" id="{6C91C021-B922-5BFF-E434-B39AE1296F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069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91F191-0A7A-C435-1725-1EB984E69D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Avenir Book"/>
              </a:rPr>
              <a:t>{16.2}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9CA46-3605-82CC-4B9B-572E719672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dirty="0">
                <a:cs typeface="Avenir Book"/>
              </a:rPr>
              <a:t>{16.4}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4ADA1-2BA9-D66A-029B-055CCE1108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Avenir Medium"/>
              </a:rPr>
              <a:t>{16.3}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6A9C8-06E9-83C5-0320-E5D1311D85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4800" y="5855026"/>
            <a:ext cx="9601200" cy="12192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rgbClr val="000000">
                    <a:alpha val="5000"/>
                  </a:srgbClr>
                </a:solidFill>
                <a:latin typeface="Butler"/>
                <a:cs typeface="Avenir Book"/>
              </a:rPr>
              <a:t>{16.9}</a:t>
            </a:r>
            <a:endParaRPr lang="en-US" dirty="0">
              <a:latin typeface="Butler"/>
              <a:cs typeface="Avenir Book"/>
            </a:endParaRPr>
          </a:p>
        </p:txBody>
      </p:sp>
      <p:pic>
        <p:nvPicPr>
          <p:cNvPr id="14" name="Picture Placeholder 13" descr="{16.1}">
            <a:extLst>
              <a:ext uri="{FF2B5EF4-FFF2-40B4-BE49-F238E27FC236}">
                <a16:creationId xmlns:a16="http://schemas.microsoft.com/office/drawing/2014/main" id="{B8B1DFC0-4920-6A11-30C5-BB1FE9D3BF4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" b="495"/>
          <a:stretch>
            <a:fillRect/>
          </a:stretch>
        </p:blipFill>
        <p:spPr/>
      </p:pic>
      <p:pic>
        <p:nvPicPr>
          <p:cNvPr id="16" name="Picture Placeholder 15" descr="{16.5}">
            <a:extLst>
              <a:ext uri="{FF2B5EF4-FFF2-40B4-BE49-F238E27FC236}">
                <a16:creationId xmlns:a16="http://schemas.microsoft.com/office/drawing/2014/main" id="{2286005D-3E67-B8F9-8698-9B8B2064656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>
            <a:fillRect/>
          </a:stretch>
        </p:blipFill>
        <p:spPr>
          <a:xfrm flipH="1">
            <a:off x="6553200" y="2514600"/>
            <a:ext cx="3200398" cy="36576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7F232C-1933-4A51-F822-4D73E0743F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Avenir Book"/>
              </a:rPr>
              <a:t>{16.6}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41BA6C-0ACF-6143-1905-3621AC6FF5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venir Medium"/>
              </a:rPr>
              <a:t>{16.7}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077D15-CD4E-F92B-CA7C-30EE9688F8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cs typeface="Avenir Book"/>
              </a:rPr>
              <a:t>{16.8}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C12659-0727-935F-71B7-CB637F59D2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venir Medium"/>
              </a:rPr>
              <a:t>{16.10}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9597C5-7E86-FC8C-47D4-C76BC896DE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cs typeface="Avenir Book"/>
              </a:rPr>
              <a:t>{16.11}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7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76A83-FF5C-6CF7-5BA9-272F3C3CA4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2487" y="4114800"/>
            <a:ext cx="2370313" cy="685800"/>
          </a:xfrm>
        </p:spPr>
        <p:txBody>
          <a:bodyPr/>
          <a:lstStyle/>
          <a:p>
            <a:r>
              <a:rPr lang="en-US" dirty="0"/>
              <a:t>{4.8}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A81A9-96EF-244C-26AA-FB4584F57E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{4.5}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B50AA-1091-BA52-76FD-FD5E4F2A7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{4.9}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C1236-798A-94FC-B91F-9B8831096B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{4.2}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B54EB6-B25F-AFF4-B4AF-BD63A2A48F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{4.4}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ED0646-F348-7F99-2238-946E5C3A3F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{4.3}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2A611A-D72A-ACF3-0548-988911995E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5867400"/>
            <a:ext cx="9448800" cy="1219200"/>
          </a:xfrm>
        </p:spPr>
        <p:txBody>
          <a:bodyPr/>
          <a:lstStyle/>
          <a:p>
            <a:r>
              <a:rPr lang="en-US" dirty="0"/>
              <a:t>{4.10}</a:t>
            </a:r>
          </a:p>
        </p:txBody>
      </p:sp>
      <p:pic>
        <p:nvPicPr>
          <p:cNvPr id="12" name="Picture Placeholder 11" descr="{4.1}">
            <a:extLst>
              <a:ext uri="{FF2B5EF4-FFF2-40B4-BE49-F238E27FC236}">
                <a16:creationId xmlns:a16="http://schemas.microsoft.com/office/drawing/2014/main" id="{45DA0B10-D78C-9773-1E45-D42091C6EF9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r="1515"/>
          <a:stretch>
            <a:fillRect/>
          </a:stretch>
        </p:blipFill>
        <p:spPr>
          <a:prstGeom prst="flowChartConnector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Placeholder 13" descr="{4.7}">
            <a:extLst>
              <a:ext uri="{FF2B5EF4-FFF2-40B4-BE49-F238E27FC236}">
                <a16:creationId xmlns:a16="http://schemas.microsoft.com/office/drawing/2014/main" id="{0B1F2574-146C-F265-E3F7-5A3B70E53BD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9" b="150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711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4FBAD2-65AD-2AD2-EE94-DFE53BEAFD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{5.1}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A5395-B097-AD71-441E-B40B3AA04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{5.4}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1BF10-6E57-5AAE-77D8-D42ABE68BF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{5.7}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09957-D919-C6CD-BA13-4447D7811D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{5.10}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B0FF66-4675-5D6E-6862-ADAA32C6F7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{5.9}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CD93D3-CE5D-F2DA-A1C0-CD8D2B13BC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{5.13}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37909E-42C8-3DB5-5A84-260E33E486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{5.16}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C17DE8-C1D6-FB85-F7FF-4ACB53DD73B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{5.15}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2AC3B96-D8D2-0760-84AE-76D60A2A6F9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{5.5}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6C7E9F-DB3C-977A-8519-162C1528D6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{5.11}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012F0A-81D5-B2C5-72F7-F23F9EE84B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{5.12}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4D6D21-BC92-9AA9-B678-EA484354BB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{5.8}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FCDFD0A-A07B-8C6A-D194-D7F8C0090C8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{5.3}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FA9777B-15D6-5E94-C902-22FEDDD63B2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{5.6}</a:t>
            </a:r>
          </a:p>
        </p:txBody>
      </p:sp>
      <p:pic>
        <p:nvPicPr>
          <p:cNvPr id="26" name="Picture Placeholder 25" descr="{5.17}&#10;">
            <a:extLst>
              <a:ext uri="{FF2B5EF4-FFF2-40B4-BE49-F238E27FC236}">
                <a16:creationId xmlns:a16="http://schemas.microsoft.com/office/drawing/2014/main" id="{F2D2A079-272F-4C67-8B94-6DCD004F5DB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r="10930"/>
          <a:stretch>
            <a:fillRect/>
          </a:stretch>
        </p:blipFill>
        <p:spPr/>
      </p:pic>
      <p:pic>
        <p:nvPicPr>
          <p:cNvPr id="24" name="Picture Placeholder 23" descr="{5.2}">
            <a:extLst>
              <a:ext uri="{FF2B5EF4-FFF2-40B4-BE49-F238E27FC236}">
                <a16:creationId xmlns:a16="http://schemas.microsoft.com/office/drawing/2014/main" id="{B50E5024-B7E5-0E11-D8B9-20F34F9EB0F9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r="6618"/>
          <a:stretch>
            <a:fillRect/>
          </a:stretch>
        </p:blipFill>
        <p:spPr/>
      </p:pic>
      <p:graphicFrame>
        <p:nvGraphicFramePr>
          <p:cNvPr id="19" name="Table 23">
            <a:extLst>
              <a:ext uri="{FF2B5EF4-FFF2-40B4-BE49-F238E27FC236}">
                <a16:creationId xmlns:a16="http://schemas.microsoft.com/office/drawing/2014/main" id="{C158C13E-9C9C-9BF2-B39F-F30C18EA2D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8438"/>
              </p:ext>
            </p:extLst>
          </p:nvPr>
        </p:nvGraphicFramePr>
        <p:xfrm>
          <a:off x="381000" y="3879594"/>
          <a:ext cx="4718050" cy="22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86">
                  <a:extLst>
                    <a:ext uri="{9D8B030D-6E8A-4147-A177-3AD203B41FA5}">
                      <a16:colId xmlns:a16="http://schemas.microsoft.com/office/drawing/2014/main" val="2588051733"/>
                    </a:ext>
                  </a:extLst>
                </a:gridCol>
                <a:gridCol w="3875864">
                  <a:extLst>
                    <a:ext uri="{9D8B030D-6E8A-4147-A177-3AD203B41FA5}">
                      <a16:colId xmlns:a16="http://schemas.microsoft.com/office/drawing/2014/main" val="279695367"/>
                    </a:ext>
                  </a:extLst>
                </a:gridCol>
              </a:tblGrid>
              <a:tr h="207818"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{#5.14}{time}</a:t>
                      </a:r>
                    </a:p>
                  </a:txBody>
                  <a:tcPr marT="41564" marB="415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  <a:latin typeface="Avenir Book" panose="020B0503020203020204" charset="-78"/>
                          <a:cs typeface="Avenir Book" panose="020B0503020203020204" charset="-78"/>
                        </a:rPr>
                        <a:t>{description}{/}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87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11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{6.2}">
            <a:extLst>
              <a:ext uri="{FF2B5EF4-FFF2-40B4-BE49-F238E27FC236}">
                <a16:creationId xmlns:a16="http://schemas.microsoft.com/office/drawing/2014/main" id="{C1D7894B-BEFF-EDA5-C6EB-0008E6821B84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0" b="2098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E612D-8427-17BA-8C8B-AE82A1F8B6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Lato"/>
                <a:cs typeface="Avenir Book"/>
              </a:rPr>
              <a:t>{6.1}</a:t>
            </a:r>
            <a:endParaRPr lang="en-US" dirty="0"/>
          </a:p>
        </p:txBody>
      </p:sp>
      <p:pic>
        <p:nvPicPr>
          <p:cNvPr id="8" name="Picture Placeholder 7" descr="{6.3}">
            <a:extLst>
              <a:ext uri="{FF2B5EF4-FFF2-40B4-BE49-F238E27FC236}">
                <a16:creationId xmlns:a16="http://schemas.microsoft.com/office/drawing/2014/main" id="{7CCC72B5-3BB5-DA63-A26D-3548AD2F106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" r="56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734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187CF-884F-3137-1CCF-00D4F1F9DB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{7.2}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999F5-C794-0A8E-A98C-417747A046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{7.4}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7E5AE-8023-6C84-FF54-09ED03F889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{7.5}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6BC90B-EA9F-8391-B7AA-E79A7FE6AE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{7.6}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5F95BD-1E1E-43E5-279E-EB477BC8A0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{7.7}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969E27-393F-DC6C-2E2E-361ED75D5C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{7.8}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9DE5BF9-2D2C-42DA-9A06-C13B09E123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{7.9}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9231C6-DFE6-C449-C270-2C626C8069D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{7.10}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D74AAA-7EBE-7AD3-AC02-9EEF0CD0CC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{7.11}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67B2C3-5A2C-455D-160F-4368A93BA50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{7.12}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E4DF12C-A79D-F045-A5A7-3FA1B53C978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{7.13}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9865B6B-B3F3-A259-247A-E49ED6AA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{7.14}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086808F-B291-C7BE-7EFC-9D09F4DB03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{7.15}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1D1A0C9-FCE8-6744-8DDA-187BCC1546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{7.16}</a:t>
            </a:r>
          </a:p>
        </p:txBody>
      </p:sp>
      <p:pic>
        <p:nvPicPr>
          <p:cNvPr id="20" name="Picture Placeholder 19" descr="{7.3}">
            <a:extLst>
              <a:ext uri="{FF2B5EF4-FFF2-40B4-BE49-F238E27FC236}">
                <a16:creationId xmlns:a16="http://schemas.microsoft.com/office/drawing/2014/main" id="{1B07E246-DB4A-1ACE-4FB3-7BE9E30AE5A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{7.17}">
            <a:extLst>
              <a:ext uri="{FF2B5EF4-FFF2-40B4-BE49-F238E27FC236}">
                <a16:creationId xmlns:a16="http://schemas.microsoft.com/office/drawing/2014/main" id="{12A8C348-A9BB-E3D7-92F1-49C7A3FCAAB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r="10930"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051770-AD7A-AD38-02A7-3CD100502E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47" y="558847"/>
            <a:ext cx="9441953" cy="400003"/>
          </a:xfrm>
        </p:spPr>
        <p:txBody>
          <a:bodyPr/>
          <a:lstStyle/>
          <a:p>
            <a:r>
              <a:rPr lang="en-US" dirty="0"/>
              <a:t>{7.1}</a:t>
            </a:r>
          </a:p>
        </p:txBody>
      </p:sp>
    </p:spTree>
    <p:extLst>
      <p:ext uri="{BB962C8B-B14F-4D97-AF65-F5344CB8AC3E}">
        <p14:creationId xmlns:p14="http://schemas.microsoft.com/office/powerpoint/2010/main" val="242302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6B69A-4F6C-6158-3019-2B86B375F2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{17.2}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6B2E8-49E0-D6F5-3B18-4AF8A203A8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{17.4}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EF682-3E9A-3D07-C0C3-CFB2FC613E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{17.5}</a:t>
            </a:r>
          </a:p>
        </p:txBody>
      </p:sp>
      <p:pic>
        <p:nvPicPr>
          <p:cNvPr id="9" name="Picture Placeholder 8" descr="{17.3}">
            <a:extLst>
              <a:ext uri="{FF2B5EF4-FFF2-40B4-BE49-F238E27FC236}">
                <a16:creationId xmlns:a16="http://schemas.microsoft.com/office/drawing/2014/main" id="{709B18F7-9A33-153C-8CA1-69A732DD979A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1" name="Picture Placeholder 10" descr="{17.6}">
            <a:extLst>
              <a:ext uri="{FF2B5EF4-FFF2-40B4-BE49-F238E27FC236}">
                <a16:creationId xmlns:a16="http://schemas.microsoft.com/office/drawing/2014/main" id="{96FAB619-E659-B658-ACC0-462AB7DD552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r="10930"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28977D-859F-B497-6C37-FD3ECA8159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97590"/>
            <a:ext cx="9448800" cy="400003"/>
          </a:xfrm>
        </p:spPr>
        <p:txBody>
          <a:bodyPr/>
          <a:lstStyle/>
          <a:p>
            <a:r>
              <a:rPr lang="en-US" dirty="0"/>
              <a:t>{17.1}</a:t>
            </a:r>
          </a:p>
        </p:txBody>
      </p:sp>
    </p:spTree>
    <p:extLst>
      <p:ext uri="{BB962C8B-B14F-4D97-AF65-F5344CB8AC3E}">
        <p14:creationId xmlns:p14="http://schemas.microsoft.com/office/powerpoint/2010/main" val="3268360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D292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Pages>16</Pages>
  <Words>480</Words>
  <Characters>0</Characters>
  <Application>Microsoft Office PowerPoint</Application>
  <DocSecurity>0</DocSecurity>
  <PresentationFormat>Custom</PresentationFormat>
  <Lines>0</Lines>
  <Paragraphs>163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Optima</vt:lpstr>
      <vt:lpstr>Lato</vt:lpstr>
      <vt:lpstr>Avenir LT Std 45 Book</vt:lpstr>
      <vt:lpstr>Butler</vt:lpstr>
      <vt:lpstr>Avenir Book</vt:lpstr>
      <vt:lpstr>Avenir Medium</vt:lpstr>
      <vt:lpstr>Office Theme</vt:lpstr>
      <vt:lpstr>PowerPoint Presentation</vt:lpstr>
      <vt:lpstr>{2.3}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2023_Proposify_Updated 'What Makes Us Unique'</dc:title>
  <dc:creator>Ardhi</dc:creator>
  <cp:lastModifiedBy>Hanna O'Brien</cp:lastModifiedBy>
  <cp:revision>44</cp:revision>
  <dcterms:modified xsi:type="dcterms:W3CDTF">2023-07-28T20:21:05Z</dcterms:modified>
  <cp:version>9.104.180.50690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2023-05-10T00:00:00Z</vt:filetime>
  </property>
  <property fmtid="{D5CDD505-2E9C-101B-9397-08002B2CF9AE}" pid="3" name="Creator">
    <vt:lpwstr>Adobe Illustrator 27.0 (Macintosh)</vt:lpwstr>
  </property>
  <property fmtid="{D5CDD505-2E9C-101B-9397-08002B2CF9AE}" pid="4" name="LastSaved">
    <vt:filetime>2023-05-24T00:00:00Z</vt:filetime>
  </property>
  <property fmtid="{D5CDD505-2E9C-101B-9397-08002B2CF9AE}" pid="5" name="Producer">
    <vt:lpwstr>Adobe PDF library 16.07</vt:lpwstr>
  </property>
</Properties>
</file>